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77" r:id="rId4"/>
    <p:sldMasterId id="2147484504" r:id="rId5"/>
    <p:sldMasterId id="2147484518" r:id="rId6"/>
  </p:sldMasterIdLst>
  <p:notesMasterIdLst>
    <p:notesMasterId r:id="rId9"/>
  </p:notesMasterIdLst>
  <p:handoutMasterIdLst>
    <p:handoutMasterId r:id="rId10"/>
  </p:handoutMasterIdLst>
  <p:sldIdLst>
    <p:sldId id="2147481710" r:id="rId7"/>
    <p:sldId id="2147481707" r:id="rId8"/>
  </p:sldIdLst>
  <p:sldSz cx="10080625" cy="6858000"/>
  <p:notesSz cx="6807200" cy="9939338"/>
  <p:defaultTextStyle>
    <a:defPPr>
      <a:defRPr lang="ja-JP"/>
    </a:defPPr>
    <a:lvl1pPr marL="0" algn="l" defTabSz="913451" rtl="0" eaLnBrk="1" latinLnBrk="0" hangingPunct="1">
      <a:defRPr kumimoji="1" sz="1800" kern="1200">
        <a:solidFill>
          <a:schemeClr val="tx1"/>
        </a:solidFill>
        <a:latin typeface="+mn-lt"/>
        <a:ea typeface="+mn-ea"/>
        <a:cs typeface="+mn-cs"/>
      </a:defRPr>
    </a:lvl1pPr>
    <a:lvl2pPr marL="456723" algn="l" defTabSz="913451" rtl="0" eaLnBrk="1" latinLnBrk="0" hangingPunct="1">
      <a:defRPr kumimoji="1" sz="1800" kern="1200">
        <a:solidFill>
          <a:schemeClr val="tx1"/>
        </a:solidFill>
        <a:latin typeface="+mn-lt"/>
        <a:ea typeface="+mn-ea"/>
        <a:cs typeface="+mn-cs"/>
      </a:defRPr>
    </a:lvl2pPr>
    <a:lvl3pPr marL="913451" algn="l" defTabSz="913451" rtl="0" eaLnBrk="1" latinLnBrk="0" hangingPunct="1">
      <a:defRPr kumimoji="1" sz="1800" kern="1200">
        <a:solidFill>
          <a:schemeClr val="tx1"/>
        </a:solidFill>
        <a:latin typeface="+mn-lt"/>
        <a:ea typeface="+mn-ea"/>
        <a:cs typeface="+mn-cs"/>
      </a:defRPr>
    </a:lvl3pPr>
    <a:lvl4pPr marL="1370173" algn="l" defTabSz="913451" rtl="0" eaLnBrk="1" latinLnBrk="0" hangingPunct="1">
      <a:defRPr kumimoji="1" sz="1800" kern="1200">
        <a:solidFill>
          <a:schemeClr val="tx1"/>
        </a:solidFill>
        <a:latin typeface="+mn-lt"/>
        <a:ea typeface="+mn-ea"/>
        <a:cs typeface="+mn-cs"/>
      </a:defRPr>
    </a:lvl4pPr>
    <a:lvl5pPr marL="1826899" algn="l" defTabSz="913451" rtl="0" eaLnBrk="1" latinLnBrk="0" hangingPunct="1">
      <a:defRPr kumimoji="1" sz="1800" kern="1200">
        <a:solidFill>
          <a:schemeClr val="tx1"/>
        </a:solidFill>
        <a:latin typeface="+mn-lt"/>
        <a:ea typeface="+mn-ea"/>
        <a:cs typeface="+mn-cs"/>
      </a:defRPr>
    </a:lvl5pPr>
    <a:lvl6pPr marL="2283622" algn="l" defTabSz="913451" rtl="0" eaLnBrk="1" latinLnBrk="0" hangingPunct="1">
      <a:defRPr kumimoji="1" sz="1800" kern="1200">
        <a:solidFill>
          <a:schemeClr val="tx1"/>
        </a:solidFill>
        <a:latin typeface="+mn-lt"/>
        <a:ea typeface="+mn-ea"/>
        <a:cs typeface="+mn-cs"/>
      </a:defRPr>
    </a:lvl6pPr>
    <a:lvl7pPr marL="2740352" algn="l" defTabSz="913451" rtl="0" eaLnBrk="1" latinLnBrk="0" hangingPunct="1">
      <a:defRPr kumimoji="1" sz="1800" kern="1200">
        <a:solidFill>
          <a:schemeClr val="tx1"/>
        </a:solidFill>
        <a:latin typeface="+mn-lt"/>
        <a:ea typeface="+mn-ea"/>
        <a:cs typeface="+mn-cs"/>
      </a:defRPr>
    </a:lvl7pPr>
    <a:lvl8pPr marL="3197073" algn="l" defTabSz="913451" rtl="0" eaLnBrk="1" latinLnBrk="0" hangingPunct="1">
      <a:defRPr kumimoji="1" sz="1800" kern="1200">
        <a:solidFill>
          <a:schemeClr val="tx1"/>
        </a:solidFill>
        <a:latin typeface="+mn-lt"/>
        <a:ea typeface="+mn-ea"/>
        <a:cs typeface="+mn-cs"/>
      </a:defRPr>
    </a:lvl8pPr>
    <a:lvl9pPr marL="3653799" algn="l" defTabSz="913451"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75">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F"/>
    <a:srgbClr val="F1FADE"/>
    <a:srgbClr val="FBF193"/>
    <a:srgbClr val="F6F6F6"/>
    <a:srgbClr val="FFE7FF"/>
    <a:srgbClr val="F0C3C2"/>
    <a:srgbClr val="FFD1FF"/>
    <a:srgbClr val="006600"/>
    <a:srgbClr val="358725"/>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63" autoAdjust="0"/>
    <p:restoredTop sz="96370" autoAdjust="0"/>
  </p:normalViewPr>
  <p:slideViewPr>
    <p:cSldViewPr>
      <p:cViewPr>
        <p:scale>
          <a:sx n="200" d="100"/>
          <a:sy n="200" d="100"/>
        </p:scale>
        <p:origin x="-570" y="-3708"/>
      </p:cViewPr>
      <p:guideLst>
        <p:guide orient="horz" pos="2160"/>
        <p:guide pos="3175"/>
      </p:guideLst>
    </p:cSldViewPr>
  </p:slideViewPr>
  <p:outlineViewPr>
    <p:cViewPr>
      <p:scale>
        <a:sx n="33" d="100"/>
        <a:sy n="33" d="100"/>
      </p:scale>
      <p:origin x="0" y="2740"/>
    </p:cViewPr>
  </p:outlineViewPr>
  <p:notesTextViewPr>
    <p:cViewPr>
      <p:scale>
        <a:sx n="1" d="1"/>
        <a:sy n="1" d="1"/>
      </p:scale>
      <p:origin x="0" y="0"/>
    </p:cViewPr>
  </p:notesTextViewPr>
  <p:notesViewPr>
    <p:cSldViewPr>
      <p:cViewPr varScale="1">
        <p:scale>
          <a:sx n="45" d="100"/>
          <a:sy n="45" d="100"/>
        </p:scale>
        <p:origin x="-2140" y="-80"/>
      </p:cViewPr>
      <p:guideLst>
        <p:guide orient="horz" pos="3130"/>
        <p:guide pos="2145"/>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handoutMasters/handoutMaster1.xml" Type="http://schemas.openxmlformats.org/officeDocument/2006/relationships/handoutMaster"/><Relationship Id="rId11" Target="commentAuthors.xml" Type="http://schemas.openxmlformats.org/officeDocument/2006/relationships/commentAuthors"/><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16"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s/slide1.xml" Type="http://schemas.openxmlformats.org/officeDocument/2006/relationships/slide"/><Relationship Id="rId8" Target="slides/slide2.xml" Type="http://schemas.openxmlformats.org/officeDocument/2006/relationships/slide"/><Relationship Id="rId9" Target="notesMasters/notesMaster1.xml" Type="http://schemas.openxmlformats.org/officeDocument/2006/relationships/notes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有馬 佑哉(ARIMA Yuya)" userId="2f88916f-857c-4846-993f-5223eb3edb09" providerId="ADAL" clId="{29666B50-2F3C-4750-B7A2-B0553ED3B614}"/>
    <pc:docChg chg="modSld">
      <pc:chgData name="有馬 佑哉(ARIMA Yuya)" userId="2f88916f-857c-4846-993f-5223eb3edb09" providerId="ADAL" clId="{29666B50-2F3C-4750-B7A2-B0553ED3B614}" dt="2025-09-01T10:16:09.914" v="299" actId="207"/>
      <pc:docMkLst>
        <pc:docMk/>
      </pc:docMkLst>
      <pc:sldChg chg="addSp modSp mod">
        <pc:chgData name="有馬 佑哉(ARIMA Yuya)" userId="2f88916f-857c-4846-993f-5223eb3edb09" providerId="ADAL" clId="{29666B50-2F3C-4750-B7A2-B0553ED3B614}" dt="2025-09-01T10:16:09.914" v="299" actId="207"/>
        <pc:sldMkLst>
          <pc:docMk/>
          <pc:sldMk cId="2366133805" sldId="2147481710"/>
        </pc:sldMkLst>
        <pc:spChg chg="add mod">
          <ac:chgData name="有馬 佑哉(ARIMA Yuya)" userId="2f88916f-857c-4846-993f-5223eb3edb09" providerId="ADAL" clId="{29666B50-2F3C-4750-B7A2-B0553ED3B614}" dt="2025-09-01T10:14:28.105" v="298" actId="14100"/>
          <ac:spMkLst>
            <pc:docMk/>
            <pc:sldMk cId="2366133805" sldId="2147481710"/>
            <ac:spMk id="2" creationId="{5D04EBF1-53A4-0F33-1784-171F321CF4DF}"/>
          </ac:spMkLst>
        </pc:spChg>
        <pc:spChg chg="mod">
          <ac:chgData name="有馬 佑哉(ARIMA Yuya)" userId="2f88916f-857c-4846-993f-5223eb3edb09" providerId="ADAL" clId="{29666B50-2F3C-4750-B7A2-B0553ED3B614}" dt="2025-09-01T10:16:09.914" v="299" actId="207"/>
          <ac:spMkLst>
            <pc:docMk/>
            <pc:sldMk cId="2366133805" sldId="2147481710"/>
            <ac:spMk id="29" creationId="{D06DA44D-370C-4248-9ECE-443B5708BA49}"/>
          </ac:spMkLst>
        </pc:spChg>
        <pc:spChg chg="mod">
          <ac:chgData name="有馬 佑哉(ARIMA Yuya)" userId="2f88916f-857c-4846-993f-5223eb3edb09" providerId="ADAL" clId="{29666B50-2F3C-4750-B7A2-B0553ED3B614}" dt="2025-09-01T10:16:09.914" v="299" actId="207"/>
          <ac:spMkLst>
            <pc:docMk/>
            <pc:sldMk cId="2366133805" sldId="2147481710"/>
            <ac:spMk id="33" creationId="{5E802775-1167-45C4-90D1-C51BBE75ACB2}"/>
          </ac:spMkLst>
        </pc:spChg>
        <pc:spChg chg="mod">
          <ac:chgData name="有馬 佑哉(ARIMA Yuya)" userId="2f88916f-857c-4846-993f-5223eb3edb09" providerId="ADAL" clId="{29666B50-2F3C-4750-B7A2-B0553ED3B614}" dt="2025-09-01T10:16:09.914" v="299" actId="207"/>
          <ac:spMkLst>
            <pc:docMk/>
            <pc:sldMk cId="2366133805" sldId="2147481710"/>
            <ac:spMk id="34" creationId="{6C7AE6EC-0E02-4D79-85BE-A02D25989467}"/>
          </ac:spMkLst>
        </pc:spChg>
      </pc:sldChg>
    </pc:docChg>
  </pc:docChgLst>
</pc:chgInfo>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6" y="12"/>
            <a:ext cx="2949575" cy="496888"/>
          </a:xfrm>
          <a:prstGeom prst="rect">
            <a:avLst/>
          </a:prstGeom>
        </p:spPr>
        <p:txBody>
          <a:bodyPr vert="horz" lIns="91304" tIns="45648" rIns="91304" bIns="45648"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64" y="12"/>
            <a:ext cx="2949575" cy="496888"/>
          </a:xfrm>
          <a:prstGeom prst="rect">
            <a:avLst/>
          </a:prstGeom>
        </p:spPr>
        <p:txBody>
          <a:bodyPr vert="horz" lIns="91304" tIns="45648" rIns="91304" bIns="45648" rtlCol="0"/>
          <a:lstStyle>
            <a:lvl1pPr algn="r">
              <a:defRPr sz="1200"/>
            </a:lvl1pPr>
          </a:lstStyle>
          <a:p>
            <a:fld id="{BFCAEA59-3F77-43EB-97E2-009BEA5939FD}" type="datetimeFigureOut">
              <a:rPr kumimoji="1" lang="ja-JP" altLang="en-US" smtClean="0"/>
              <a:t>2025/9/1</a:t>
            </a:fld>
            <a:endParaRPr kumimoji="1" lang="ja-JP" altLang="en-US" dirty="0"/>
          </a:p>
        </p:txBody>
      </p:sp>
      <p:sp>
        <p:nvSpPr>
          <p:cNvPr id="4" name="フッター プレースホルダー 3"/>
          <p:cNvSpPr>
            <a:spLocks noGrp="1"/>
          </p:cNvSpPr>
          <p:nvPr>
            <p:ph type="ftr" sz="quarter" idx="2"/>
          </p:nvPr>
        </p:nvSpPr>
        <p:spPr>
          <a:xfrm>
            <a:off x="26" y="9440877"/>
            <a:ext cx="2949575" cy="496887"/>
          </a:xfrm>
          <a:prstGeom prst="rect">
            <a:avLst/>
          </a:prstGeom>
        </p:spPr>
        <p:txBody>
          <a:bodyPr vert="horz" lIns="91304" tIns="45648" rIns="91304" bIns="45648"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64" y="9440877"/>
            <a:ext cx="2949575" cy="496887"/>
          </a:xfrm>
          <a:prstGeom prst="rect">
            <a:avLst/>
          </a:prstGeom>
        </p:spPr>
        <p:txBody>
          <a:bodyPr vert="horz" lIns="91304" tIns="45648" rIns="91304" bIns="45648" rtlCol="0" anchor="b"/>
          <a:lstStyle>
            <a:lvl1pPr algn="r">
              <a:defRPr sz="1200"/>
            </a:lvl1pPr>
          </a:lstStyle>
          <a:p>
            <a:fld id="{6095C706-5C63-46E9-B126-1BB99155F5B7}" type="slidenum">
              <a:rPr kumimoji="1" lang="ja-JP" altLang="en-US" smtClean="0"/>
              <a:t>‹#›</a:t>
            </a:fld>
            <a:endParaRPr kumimoji="1" lang="ja-JP" altLang="en-US" dirty="0"/>
          </a:p>
        </p:txBody>
      </p:sp>
    </p:spTree>
    <p:extLst>
      <p:ext uri="{BB962C8B-B14F-4D97-AF65-F5344CB8AC3E}">
        <p14:creationId xmlns:p14="http://schemas.microsoft.com/office/powerpoint/2010/main" val="151182103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4" y="12"/>
            <a:ext cx="2949575" cy="496888"/>
          </a:xfrm>
          <a:prstGeom prst="rect">
            <a:avLst/>
          </a:prstGeom>
        </p:spPr>
        <p:txBody>
          <a:bodyPr vert="horz" lIns="91256" tIns="45624" rIns="91256" bIns="4562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73" y="12"/>
            <a:ext cx="2949575" cy="496888"/>
          </a:xfrm>
          <a:prstGeom prst="rect">
            <a:avLst/>
          </a:prstGeom>
        </p:spPr>
        <p:txBody>
          <a:bodyPr vert="horz" lIns="91256" tIns="45624" rIns="91256" bIns="45624" rtlCol="0"/>
          <a:lstStyle>
            <a:lvl1pPr algn="r">
              <a:defRPr sz="1200"/>
            </a:lvl1pPr>
          </a:lstStyle>
          <a:p>
            <a:fld id="{B32EF7B2-CA44-4A08-9C58-11B74CE810A2}" type="datetimeFigureOut">
              <a:rPr kumimoji="1" lang="ja-JP" altLang="en-US" smtClean="0"/>
              <a:t>2025/9/1</a:t>
            </a:fld>
            <a:endParaRPr kumimoji="1" lang="ja-JP" altLang="en-US" dirty="0"/>
          </a:p>
        </p:txBody>
      </p:sp>
      <p:sp>
        <p:nvSpPr>
          <p:cNvPr id="4" name="スライド イメージ プレースホルダー 3"/>
          <p:cNvSpPr>
            <a:spLocks noGrp="1" noRot="1" noChangeAspect="1"/>
          </p:cNvSpPr>
          <p:nvPr>
            <p:ph type="sldImg" idx="2"/>
          </p:nvPr>
        </p:nvSpPr>
        <p:spPr>
          <a:xfrm>
            <a:off x="666750" y="746125"/>
            <a:ext cx="5473700" cy="3725863"/>
          </a:xfrm>
          <a:prstGeom prst="rect">
            <a:avLst/>
          </a:prstGeom>
          <a:noFill/>
          <a:ln w="12700">
            <a:solidFill>
              <a:prstClr val="black"/>
            </a:solidFill>
          </a:ln>
        </p:spPr>
        <p:txBody>
          <a:bodyPr vert="horz" lIns="91256" tIns="45624" rIns="91256" bIns="45624" rtlCol="0" anchor="ctr"/>
          <a:lstStyle/>
          <a:p>
            <a:endParaRPr lang="ja-JP" altLang="en-US" dirty="0"/>
          </a:p>
        </p:txBody>
      </p:sp>
      <p:sp>
        <p:nvSpPr>
          <p:cNvPr id="5" name="ノート プレースホルダー 4"/>
          <p:cNvSpPr>
            <a:spLocks noGrp="1"/>
          </p:cNvSpPr>
          <p:nvPr>
            <p:ph type="body" sz="quarter" idx="3"/>
          </p:nvPr>
        </p:nvSpPr>
        <p:spPr>
          <a:xfrm>
            <a:off x="681060" y="4721236"/>
            <a:ext cx="5445125" cy="4471988"/>
          </a:xfrm>
          <a:prstGeom prst="rect">
            <a:avLst/>
          </a:prstGeom>
        </p:spPr>
        <p:txBody>
          <a:bodyPr vert="horz" lIns="91256" tIns="45624" rIns="91256" bIns="456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4" y="9440892"/>
            <a:ext cx="2949575" cy="496887"/>
          </a:xfrm>
          <a:prstGeom prst="rect">
            <a:avLst/>
          </a:prstGeom>
        </p:spPr>
        <p:txBody>
          <a:bodyPr vert="horz" lIns="91256" tIns="45624" rIns="91256" bIns="4562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73" y="9440892"/>
            <a:ext cx="2949575" cy="496887"/>
          </a:xfrm>
          <a:prstGeom prst="rect">
            <a:avLst/>
          </a:prstGeom>
        </p:spPr>
        <p:txBody>
          <a:bodyPr vert="horz" lIns="91256" tIns="45624" rIns="91256" bIns="45624" rtlCol="0" anchor="b"/>
          <a:lstStyle>
            <a:lvl1pPr algn="r">
              <a:defRPr sz="1200"/>
            </a:lvl1pPr>
          </a:lstStyle>
          <a:p>
            <a:fld id="{99A291D1-1B39-4F22-95FC-C505104FF1F5}" type="slidenum">
              <a:rPr kumimoji="1" lang="ja-JP" altLang="en-US" smtClean="0"/>
              <a:t>‹#›</a:t>
            </a:fld>
            <a:endParaRPr kumimoji="1" lang="ja-JP" altLang="en-US" dirty="0"/>
          </a:p>
        </p:txBody>
      </p:sp>
    </p:spTree>
    <p:extLst>
      <p:ext uri="{BB962C8B-B14F-4D97-AF65-F5344CB8AC3E}">
        <p14:creationId xmlns:p14="http://schemas.microsoft.com/office/powerpoint/2010/main" val="1533510043"/>
      </p:ext>
    </p:extLst>
  </p:cSld>
  <p:clrMap bg1="lt1" tx1="dk1" bg2="lt2" tx2="dk2" accent1="accent1" accent2="accent2" accent3="accent3" accent4="accent4" accent5="accent5" accent6="accent6" hlink="hlink" folHlink="folHlink"/>
  <p:hf ftr="0" dt="0"/>
  <p:notesStyle>
    <a:lvl1pPr marL="0" algn="l" defTabSz="913451" rtl="0" eaLnBrk="1" latinLnBrk="0" hangingPunct="1">
      <a:defRPr kumimoji="1" sz="1200" kern="1200">
        <a:solidFill>
          <a:schemeClr val="tx1"/>
        </a:solidFill>
        <a:latin typeface="+mn-lt"/>
        <a:ea typeface="+mn-ea"/>
        <a:cs typeface="+mn-cs"/>
      </a:defRPr>
    </a:lvl1pPr>
    <a:lvl2pPr marL="456723" algn="l" defTabSz="913451" rtl="0" eaLnBrk="1" latinLnBrk="0" hangingPunct="1">
      <a:defRPr kumimoji="1" sz="1200" kern="1200">
        <a:solidFill>
          <a:schemeClr val="tx1"/>
        </a:solidFill>
        <a:latin typeface="+mn-lt"/>
        <a:ea typeface="+mn-ea"/>
        <a:cs typeface="+mn-cs"/>
      </a:defRPr>
    </a:lvl2pPr>
    <a:lvl3pPr marL="913451" algn="l" defTabSz="913451" rtl="0" eaLnBrk="1" latinLnBrk="0" hangingPunct="1">
      <a:defRPr kumimoji="1" sz="1200" kern="1200">
        <a:solidFill>
          <a:schemeClr val="tx1"/>
        </a:solidFill>
        <a:latin typeface="+mn-lt"/>
        <a:ea typeface="+mn-ea"/>
        <a:cs typeface="+mn-cs"/>
      </a:defRPr>
    </a:lvl3pPr>
    <a:lvl4pPr marL="1370173" algn="l" defTabSz="913451" rtl="0" eaLnBrk="1" latinLnBrk="0" hangingPunct="1">
      <a:defRPr kumimoji="1" sz="1200" kern="1200">
        <a:solidFill>
          <a:schemeClr val="tx1"/>
        </a:solidFill>
        <a:latin typeface="+mn-lt"/>
        <a:ea typeface="+mn-ea"/>
        <a:cs typeface="+mn-cs"/>
      </a:defRPr>
    </a:lvl4pPr>
    <a:lvl5pPr marL="1826899" algn="l" defTabSz="913451" rtl="0" eaLnBrk="1" latinLnBrk="0" hangingPunct="1">
      <a:defRPr kumimoji="1" sz="1200" kern="1200">
        <a:solidFill>
          <a:schemeClr val="tx1"/>
        </a:solidFill>
        <a:latin typeface="+mn-lt"/>
        <a:ea typeface="+mn-ea"/>
        <a:cs typeface="+mn-cs"/>
      </a:defRPr>
    </a:lvl5pPr>
    <a:lvl6pPr marL="2283622" algn="l" defTabSz="913451" rtl="0" eaLnBrk="1" latinLnBrk="0" hangingPunct="1">
      <a:defRPr kumimoji="1" sz="1200" kern="1200">
        <a:solidFill>
          <a:schemeClr val="tx1"/>
        </a:solidFill>
        <a:latin typeface="+mn-lt"/>
        <a:ea typeface="+mn-ea"/>
        <a:cs typeface="+mn-cs"/>
      </a:defRPr>
    </a:lvl6pPr>
    <a:lvl7pPr marL="2740352" algn="l" defTabSz="913451" rtl="0" eaLnBrk="1" latinLnBrk="0" hangingPunct="1">
      <a:defRPr kumimoji="1" sz="1200" kern="1200">
        <a:solidFill>
          <a:schemeClr val="tx1"/>
        </a:solidFill>
        <a:latin typeface="+mn-lt"/>
        <a:ea typeface="+mn-ea"/>
        <a:cs typeface="+mn-cs"/>
      </a:defRPr>
    </a:lvl7pPr>
    <a:lvl8pPr marL="3197073" algn="l" defTabSz="913451" rtl="0" eaLnBrk="1" latinLnBrk="0" hangingPunct="1">
      <a:defRPr kumimoji="1" sz="1200" kern="1200">
        <a:solidFill>
          <a:schemeClr val="tx1"/>
        </a:solidFill>
        <a:latin typeface="+mn-lt"/>
        <a:ea typeface="+mn-ea"/>
        <a:cs typeface="+mn-cs"/>
      </a:defRPr>
    </a:lvl8pPr>
    <a:lvl9pPr marL="3653799" algn="l" defTabSz="913451"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10096780" cy="781050"/>
          </a:xfrm>
          <a:prstGeom prst="rect">
            <a:avLst/>
          </a:prstGeom>
          <a:noFill/>
          <a:ln w="9525">
            <a:noFill/>
            <a:miter lim="800000"/>
            <a:headEnd/>
            <a:tailEnd/>
          </a:ln>
        </p:spPr>
      </p:pic>
      <p:sp>
        <p:nvSpPr>
          <p:cNvPr id="5" name="Rectangle 14"/>
          <p:cNvSpPr>
            <a:spLocks noChangeArrowheads="1"/>
          </p:cNvSpPr>
          <p:nvPr userDrawn="1"/>
        </p:nvSpPr>
        <p:spPr bwMode="auto">
          <a:xfrm>
            <a:off x="1865886" y="3284539"/>
            <a:ext cx="8214740" cy="73025"/>
          </a:xfrm>
          <a:prstGeom prst="rect">
            <a:avLst/>
          </a:prstGeom>
          <a:solidFill>
            <a:srgbClr val="FF0000"/>
          </a:solidFill>
          <a:ln w="9525">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1747" name="Rectangle 3"/>
          <p:cNvSpPr>
            <a:spLocks noGrp="1" noChangeArrowheads="1"/>
          </p:cNvSpPr>
          <p:nvPr>
            <p:ph type="ctrTitle"/>
          </p:nvPr>
        </p:nvSpPr>
        <p:spPr>
          <a:xfrm>
            <a:off x="1815805" y="2133603"/>
            <a:ext cx="8264820" cy="1470025"/>
          </a:xfrm>
        </p:spPr>
        <p:txBody>
          <a:bodyPr/>
          <a:lstStyle>
            <a:lvl1pPr>
              <a:defRPr sz="4000"/>
            </a:lvl1pPr>
          </a:lstStyle>
          <a:p>
            <a:r>
              <a:rPr lang="ja-JP" altLang="en-US"/>
              <a:t>マスタ タイトルの書式設定</a:t>
            </a:r>
          </a:p>
        </p:txBody>
      </p:sp>
      <p:sp>
        <p:nvSpPr>
          <p:cNvPr id="31748" name="Rectangle 4"/>
          <p:cNvSpPr>
            <a:spLocks noGrp="1" noChangeArrowheads="1"/>
          </p:cNvSpPr>
          <p:nvPr>
            <p:ph type="subTitle" idx="1"/>
          </p:nvPr>
        </p:nvSpPr>
        <p:spPr>
          <a:xfrm>
            <a:off x="1512094" y="3886200"/>
            <a:ext cx="7056438"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224448" y="6245225"/>
            <a:ext cx="2352146" cy="476250"/>
          </a:xfrm>
        </p:spPr>
        <p:txBody>
          <a:bodyPr/>
          <a:lstStyle>
            <a:lvl1pPr>
              <a:defRPr/>
            </a:lvl1pPr>
          </a:lstStyle>
          <a:p>
            <a:pPr>
              <a:defRPr/>
            </a:pPr>
            <a:fld id="{4C387F81-137B-4EBF-9C7E-068D09C447F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3191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3BA8333E-BBE5-447A-A0FC-88BE53AF08E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36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446" y="1"/>
            <a:ext cx="2394148"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7027359"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28546684-3B9B-4FF5-9D16-A857EE73567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2815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9576594"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xfrm>
            <a:off x="7743714" y="6494650"/>
            <a:ext cx="2352146" cy="476250"/>
          </a:xfrm>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911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タイトルのみ">
    <p:spTree>
      <p:nvGrpSpPr>
        <p:cNvPr id="1" name=""/>
        <p:cNvGrpSpPr/>
        <p:nvPr/>
      </p:nvGrpSpPr>
      <p:grpSpPr>
        <a:xfrm>
          <a:off x="0" y="0"/>
          <a:ext cx="0" cy="0"/>
          <a:chOff x="0" y="0"/>
          <a:chExt cx="0" cy="0"/>
        </a:xfrm>
      </p:grpSpPr>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
        <p:nvSpPr>
          <p:cNvPr id="7" name="Rectangle 6"/>
          <p:cNvSpPr>
            <a:spLocks noChangeArrowheads="1"/>
          </p:cNvSpPr>
          <p:nvPr userDrawn="1"/>
        </p:nvSpPr>
        <p:spPr bwMode="auto">
          <a:xfrm>
            <a:off x="0" y="2"/>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8" name="Group 27"/>
          <p:cNvGrpSpPr>
            <a:grpSpLocks/>
          </p:cNvGrpSpPr>
          <p:nvPr userDrawn="1"/>
        </p:nvGrpSpPr>
        <p:grpSpPr bwMode="auto">
          <a:xfrm>
            <a:off x="0" y="333378"/>
            <a:ext cx="10080625" cy="214313"/>
            <a:chOff x="0" y="255"/>
            <a:chExt cx="6240" cy="135"/>
          </a:xfrm>
        </p:grpSpPr>
        <p:sp>
          <p:nvSpPr>
            <p:cNvPr id="9"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0"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1"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pic>
        <p:nvPicPr>
          <p:cNvPr id="12" name="Picture 32" descr="ppjtitle"/>
          <p:cNvPicPr>
            <a:picLocks noChangeAspect="1" noChangeArrowheads="1"/>
          </p:cNvPicPr>
          <p:nvPr userDrawn="1"/>
        </p:nvPicPr>
        <p:blipFill>
          <a:blip r:embed="rId2" cstate="print"/>
          <a:srcRect/>
          <a:stretch>
            <a:fillRect/>
          </a:stretch>
        </p:blipFill>
        <p:spPr bwMode="auto">
          <a:xfrm>
            <a:off x="8851245" y="2"/>
            <a:ext cx="1229383" cy="334963"/>
          </a:xfrm>
          <a:prstGeom prst="rect">
            <a:avLst/>
          </a:prstGeom>
          <a:noFill/>
          <a:ln w="9525">
            <a:noFill/>
            <a:miter lim="800000"/>
            <a:headEnd/>
            <a:tailEnd/>
          </a:ln>
        </p:spPr>
      </p:pic>
    </p:spTree>
    <p:extLst>
      <p:ext uri="{BB962C8B-B14F-4D97-AF65-F5344CB8AC3E}">
        <p14:creationId xmlns:p14="http://schemas.microsoft.com/office/powerpoint/2010/main" val="3198235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6079" y="2131304"/>
            <a:ext cx="8568531"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512108" y="3886200"/>
            <a:ext cx="7056438" cy="1752600"/>
          </a:xfrm>
        </p:spPr>
        <p:txBody>
          <a:bodyPr/>
          <a:lstStyle>
            <a:lvl1pPr marL="0" indent="0" algn="ctr">
              <a:buNone/>
              <a:defRPr>
                <a:solidFill>
                  <a:schemeClr val="tx1">
                    <a:tint val="75000"/>
                  </a:schemeClr>
                </a:solidFill>
              </a:defRPr>
            </a:lvl1pPr>
            <a:lvl2pPr marL="456768" indent="0" algn="ctr">
              <a:buNone/>
              <a:defRPr>
                <a:solidFill>
                  <a:schemeClr val="tx1">
                    <a:tint val="75000"/>
                  </a:schemeClr>
                </a:solidFill>
              </a:defRPr>
            </a:lvl2pPr>
            <a:lvl3pPr marL="913532" indent="0" algn="ctr">
              <a:buNone/>
              <a:defRPr>
                <a:solidFill>
                  <a:schemeClr val="tx1">
                    <a:tint val="75000"/>
                  </a:schemeClr>
                </a:solidFill>
              </a:defRPr>
            </a:lvl3pPr>
            <a:lvl4pPr marL="1370299" indent="0" algn="ctr">
              <a:buNone/>
              <a:defRPr>
                <a:solidFill>
                  <a:schemeClr val="tx1">
                    <a:tint val="75000"/>
                  </a:schemeClr>
                </a:solidFill>
              </a:defRPr>
            </a:lvl4pPr>
            <a:lvl5pPr marL="1827065" indent="0" algn="ctr">
              <a:buNone/>
              <a:defRPr>
                <a:solidFill>
                  <a:schemeClr val="tx1">
                    <a:tint val="75000"/>
                  </a:schemeClr>
                </a:solidFill>
              </a:defRPr>
            </a:lvl5pPr>
            <a:lvl6pPr marL="2283831" indent="0" algn="ctr">
              <a:buNone/>
              <a:defRPr>
                <a:solidFill>
                  <a:schemeClr val="tx1">
                    <a:tint val="75000"/>
                  </a:schemeClr>
                </a:solidFill>
              </a:defRPr>
            </a:lvl6pPr>
            <a:lvl7pPr marL="2740596" indent="0" algn="ctr">
              <a:buNone/>
              <a:defRPr>
                <a:solidFill>
                  <a:schemeClr val="tx1">
                    <a:tint val="75000"/>
                  </a:schemeClr>
                </a:solidFill>
              </a:defRPr>
            </a:lvl7pPr>
            <a:lvl8pPr marL="3197362" indent="0" algn="ctr">
              <a:buNone/>
              <a:defRPr>
                <a:solidFill>
                  <a:schemeClr val="tx1">
                    <a:tint val="75000"/>
                  </a:schemeClr>
                </a:solidFill>
              </a:defRPr>
            </a:lvl8pPr>
            <a:lvl9pPr marL="365412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53426B9-6D5F-49C4-8899-02BA3519445B}"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4871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01D1FD-B346-4E7B-A1D7-9180BC5F6084}"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45650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61" y="4407805"/>
            <a:ext cx="8568531"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96461" y="2906771"/>
            <a:ext cx="8568531" cy="1500187"/>
          </a:xfrm>
        </p:spPr>
        <p:txBody>
          <a:bodyPr anchor="b"/>
          <a:lstStyle>
            <a:lvl1pPr marL="0" indent="0">
              <a:buNone/>
              <a:defRPr sz="2000">
                <a:solidFill>
                  <a:schemeClr val="tx1">
                    <a:tint val="75000"/>
                  </a:schemeClr>
                </a:solidFill>
              </a:defRPr>
            </a:lvl1pPr>
            <a:lvl2pPr marL="456768" indent="0">
              <a:buNone/>
              <a:defRPr sz="1800">
                <a:solidFill>
                  <a:schemeClr val="tx1">
                    <a:tint val="75000"/>
                  </a:schemeClr>
                </a:solidFill>
              </a:defRPr>
            </a:lvl2pPr>
            <a:lvl3pPr marL="913532" indent="0">
              <a:buNone/>
              <a:defRPr sz="1600">
                <a:solidFill>
                  <a:schemeClr val="tx1">
                    <a:tint val="75000"/>
                  </a:schemeClr>
                </a:solidFill>
              </a:defRPr>
            </a:lvl3pPr>
            <a:lvl4pPr marL="1370299" indent="0">
              <a:buNone/>
              <a:defRPr sz="1400">
                <a:solidFill>
                  <a:schemeClr val="tx1">
                    <a:tint val="75000"/>
                  </a:schemeClr>
                </a:solidFill>
              </a:defRPr>
            </a:lvl4pPr>
            <a:lvl5pPr marL="1827065" indent="0">
              <a:buNone/>
              <a:defRPr sz="1400">
                <a:solidFill>
                  <a:schemeClr val="tx1">
                    <a:tint val="75000"/>
                  </a:schemeClr>
                </a:solidFill>
              </a:defRPr>
            </a:lvl5pPr>
            <a:lvl6pPr marL="2283831" indent="0">
              <a:buNone/>
              <a:defRPr sz="1400">
                <a:solidFill>
                  <a:schemeClr val="tx1">
                    <a:tint val="75000"/>
                  </a:schemeClr>
                </a:solidFill>
              </a:defRPr>
            </a:lvl6pPr>
            <a:lvl7pPr marL="2740596" indent="0">
              <a:buNone/>
              <a:defRPr sz="1400">
                <a:solidFill>
                  <a:schemeClr val="tx1">
                    <a:tint val="75000"/>
                  </a:schemeClr>
                </a:solidFill>
              </a:defRPr>
            </a:lvl7pPr>
            <a:lvl8pPr marL="3197362" indent="0">
              <a:buNone/>
              <a:defRPr sz="1400">
                <a:solidFill>
                  <a:schemeClr val="tx1">
                    <a:tint val="75000"/>
                  </a:schemeClr>
                </a:solidFill>
              </a:defRPr>
            </a:lvl8pPr>
            <a:lvl9pPr marL="3654128"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F7F3D55-CB8E-41FD-9D2F-2229835FF007}"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6763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04082"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117893"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CD69666-C424-462A-A670-FCEA8C473420}"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8588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04039" y="1535113"/>
            <a:ext cx="4453892"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04039" y="2174887"/>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121589" y="1535113"/>
            <a:ext cx="4455507"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121589" y="2174887"/>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8A4DE-021E-4517-9F40-E55C79BD716F}"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6944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E530528-99C8-447A-B00D-3EBC24E2F20D}"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1054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E013FBF7-C7BB-4A69-9F3E-D7293B7860E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71945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B4D3D30-4D39-4753-BE94-0082E34320E3}"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87857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377" y="273050"/>
            <a:ext cx="3316591"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942146" y="273215"/>
            <a:ext cx="56348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04377" y="1435133"/>
            <a:ext cx="3316591" cy="4691063"/>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EEEFCA8-A0BC-45DE-ADB4-83AFEB60D271}"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7241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77" y="4800621"/>
            <a:ext cx="6048375"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75777" y="612787"/>
            <a:ext cx="6048375" cy="4114800"/>
          </a:xfrm>
        </p:spPr>
        <p:txBody>
          <a:bodyPr/>
          <a:lstStyle>
            <a:lvl1pPr marL="0" indent="0">
              <a:buNone/>
              <a:defRPr sz="3200"/>
            </a:lvl1pPr>
            <a:lvl2pPr marL="456768" indent="0">
              <a:buNone/>
              <a:defRPr sz="2800"/>
            </a:lvl2pPr>
            <a:lvl3pPr marL="913532" indent="0">
              <a:buNone/>
              <a:defRPr sz="2400"/>
            </a:lvl3pPr>
            <a:lvl4pPr marL="1370299" indent="0">
              <a:buNone/>
              <a:defRPr sz="2000"/>
            </a:lvl4pPr>
            <a:lvl5pPr marL="1827065" indent="0">
              <a:buNone/>
              <a:defRPr sz="2000"/>
            </a:lvl5pPr>
            <a:lvl6pPr marL="2283831" indent="0">
              <a:buNone/>
              <a:defRPr sz="2000"/>
            </a:lvl6pPr>
            <a:lvl7pPr marL="2740596" indent="0">
              <a:buNone/>
              <a:defRPr sz="2000"/>
            </a:lvl7pPr>
            <a:lvl8pPr marL="3197362" indent="0">
              <a:buNone/>
              <a:defRPr sz="2000"/>
            </a:lvl8pPr>
            <a:lvl9pPr marL="3654128" indent="0">
              <a:buNone/>
              <a:defRPr sz="2000"/>
            </a:lvl9pPr>
          </a:lstStyle>
          <a:p>
            <a:endParaRPr kumimoji="1" lang="ja-JP" altLang="en-US"/>
          </a:p>
        </p:txBody>
      </p:sp>
      <p:sp>
        <p:nvSpPr>
          <p:cNvPr id="4" name="テキスト プレースホルダー 3"/>
          <p:cNvSpPr>
            <a:spLocks noGrp="1"/>
          </p:cNvSpPr>
          <p:nvPr>
            <p:ph type="body" sz="half" idx="2"/>
          </p:nvPr>
        </p:nvSpPr>
        <p:spPr>
          <a:xfrm>
            <a:off x="1975777" y="5367339"/>
            <a:ext cx="6048375" cy="804862"/>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C02F74-6604-4A72-87E1-631A0C98F0D2}"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221379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23239-5A0F-4575-9552-71FFC1339BB7}"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23816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518" y="274757"/>
            <a:ext cx="2268141"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04382" y="274757"/>
            <a:ext cx="6649336"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48226A7-ED32-4B09-A88F-9E7A4E711175}"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287441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4D6E1797-92E8-4205-8CB8-934415EE1DB3}" type="datetime1">
              <a:rPr lang="ja-JP" altLang="en-US" smtClean="0">
                <a:solidFill>
                  <a:prstClr val="black">
                    <a:tint val="75000"/>
                  </a:prstClr>
                </a:solidFill>
              </a:rPr>
              <a:pPr>
                <a:defRPr/>
              </a:pPr>
              <a:t>2025/9/1</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1E291931-C255-41E2-B464-7485505D6171}"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406642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7FCD4F33-E100-48AA-B5F7-D8D297B1F41B}" type="datetime1">
              <a:rPr lang="ja-JP" altLang="en-US" smtClean="0">
                <a:solidFill>
                  <a:prstClr val="black">
                    <a:tint val="75000"/>
                  </a:prstClr>
                </a:solidFill>
              </a:rPr>
              <a:pPr>
                <a:defRPr/>
              </a:pPr>
              <a:t>2025/9/1</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53C8356E-1A0E-47B6-BF28-C9669747D3DC}"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08221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22363"/>
            <a:ext cx="8568531"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602038"/>
            <a:ext cx="7560469"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93043" y="6356353"/>
            <a:ext cx="2268141" cy="365125"/>
          </a:xfrm>
          <a:prstGeom prst="rect">
            <a:avLst/>
          </a:prstGeom>
        </p:spPr>
        <p:txBody>
          <a:bodyPr/>
          <a:lstStyle/>
          <a:p>
            <a:fld id="{0CA045DC-01DB-0E46-9926-86C124E51456}" type="datetime1">
              <a:rPr lang="ja-JP" altLang="en-US" smtClean="0">
                <a:solidFill>
                  <a:srgbClr val="000000"/>
                </a:solidFill>
              </a:rPr>
              <a:pPr/>
              <a:t>2025/9/1</a:t>
            </a:fld>
            <a:endParaRPr lang="ja-JP" altLang="en-US">
              <a:solidFill>
                <a:srgbClr val="000000"/>
              </a:solidFill>
            </a:endParaRPr>
          </a:p>
        </p:txBody>
      </p:sp>
      <p:sp>
        <p:nvSpPr>
          <p:cNvPr id="5" name="Footer Placeholder 4"/>
          <p:cNvSpPr>
            <a:spLocks noGrp="1"/>
          </p:cNvSpPr>
          <p:nvPr>
            <p:ph type="ftr" sz="quarter" idx="11"/>
          </p:nvPr>
        </p:nvSpPr>
        <p:spPr>
          <a:xfrm>
            <a:off x="3339208" y="6356353"/>
            <a:ext cx="3402211" cy="365125"/>
          </a:xfrm>
          <a:prstGeom prst="rect">
            <a:avLst/>
          </a:prstGeom>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0D14D715-0E5B-8E4D-B55D-93FA97F5B934}"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8923684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5"/>
          <p:cNvSpPr>
            <a:spLocks noGrp="1"/>
          </p:cNvSpPr>
          <p:nvPr>
            <p:ph type="sldNum" sz="quarter" idx="4"/>
          </p:nvPr>
        </p:nvSpPr>
        <p:spPr>
          <a:xfrm>
            <a:off x="7678298" y="6448252"/>
            <a:ext cx="2352146" cy="365125"/>
          </a:xfrm>
          <a:prstGeom prst="rect">
            <a:avLst/>
          </a:prstGeom>
        </p:spPr>
        <p:txBody>
          <a:bodyPr vert="horz" lIns="91440" tIns="45720" rIns="91440" bIns="45720" rtlCol="0" anchor="ctr"/>
          <a:lstStyle>
            <a:lvl1pPr algn="r">
              <a:defRPr sz="1800">
                <a:solidFill>
                  <a:schemeClr val="tx1">
                    <a:tint val="75000"/>
                  </a:schemeClr>
                </a:solidFill>
              </a:defRPr>
            </a:lvl1pPr>
          </a:lstStyle>
          <a:p>
            <a:pPr marL="0" marR="0" lvl="0" indent="0" algn="r" defTabSz="898581" rtl="0" eaLnBrk="1" fontAlgn="auto" latinLnBrk="0" hangingPunct="1">
              <a:lnSpc>
                <a:spcPct val="100000"/>
              </a:lnSpc>
              <a:spcBef>
                <a:spcPts val="0"/>
              </a:spcBef>
              <a:spcAft>
                <a:spcPts val="0"/>
              </a:spcAft>
              <a:buClrTx/>
              <a:buSzTx/>
              <a:buFontTx/>
              <a:buNone/>
              <a:tabLst/>
              <a:defRPr/>
            </a:pPr>
            <a:fld id="{07BFDF1F-3106-40BA-910A-9ACBB50F782E}" type="slidenum">
              <a:rPr kumimoji="1" lang="ja-JP" altLang="en-US" sz="18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898581"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83395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22EC15C-0D6E-1594-ECFC-94FCD05AFF43}"/>
              </a:ext>
            </a:extLst>
          </p:cNvPr>
          <p:cNvSpPr>
            <a:spLocks noGrp="1"/>
          </p:cNvSpPr>
          <p:nvPr>
            <p:ph type="dt" sz="half" idx="10"/>
          </p:nvPr>
        </p:nvSpPr>
        <p:spPr/>
        <p:txBody>
          <a:bodyPr/>
          <a:lstStyle/>
          <a:p>
            <a:pPr defTabSz="457200"/>
            <a:fld id="{BA316052-CA59-384D-9328-5ABFB6AC046E}" type="datetime1">
              <a:rPr lang="ja-JP" altLang="en-US" smtClean="0">
                <a:solidFill>
                  <a:prstClr val="black">
                    <a:tint val="75000"/>
                  </a:prstClr>
                </a:solidFill>
              </a:rPr>
              <a:pPr defTabSz="457200"/>
              <a:t>2025/9/1</a:t>
            </a:fld>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966A4D83-53DA-4DC2-C280-B100C513FB28}"/>
              </a:ext>
            </a:extLst>
          </p:cNvPr>
          <p:cNvSpPr>
            <a:spLocks noGrp="1"/>
          </p:cNvSpPr>
          <p:nvPr>
            <p:ph type="ftr" sz="quarter" idx="11"/>
          </p:nvPr>
        </p:nvSpPr>
        <p:spPr/>
        <p:txBody>
          <a:bodyPr/>
          <a:lstStyle/>
          <a:p>
            <a:pPr defTabSz="457200"/>
            <a:endParaRPr lang="ja-JP" altLang="en-US">
              <a:solidFill>
                <a:prstClr val="black">
                  <a:tint val="75000"/>
                </a:prstClr>
              </a:solidFill>
            </a:endParaRPr>
          </a:p>
        </p:txBody>
      </p:sp>
      <p:sp>
        <p:nvSpPr>
          <p:cNvPr id="4" name="スライド番号プレースホルダー 3">
            <a:extLst>
              <a:ext uri="{FF2B5EF4-FFF2-40B4-BE49-F238E27FC236}">
                <a16:creationId xmlns:a16="http://schemas.microsoft.com/office/drawing/2014/main" id="{8CC1EBEB-C04A-2E3D-000D-6B0380BA567A}"/>
              </a:ext>
            </a:extLst>
          </p:cNvPr>
          <p:cNvSpPr>
            <a:spLocks noGrp="1"/>
          </p:cNvSpPr>
          <p:nvPr>
            <p:ph type="sldNum" sz="quarter" idx="12"/>
          </p:nvPr>
        </p:nvSpPr>
        <p:spPr>
          <a:xfrm>
            <a:off x="7119442" y="6356351"/>
            <a:ext cx="2268141" cy="365125"/>
          </a:xfrm>
          <a:prstGeom prst="rect">
            <a:avLst/>
          </a:prstGeom>
        </p:spPr>
        <p:txBody>
          <a:bodyPr/>
          <a:lstStyle/>
          <a:p>
            <a:pPr defTabSz="457200"/>
            <a:fld id="{6E22849B-0115-2F40-AA38-E9F76830B8E5}" type="slidenum">
              <a:rPr lang="ja-JP" altLang="en-US" smtClean="0">
                <a:solidFill>
                  <a:prstClr val="black"/>
                </a:solidFill>
              </a:rPr>
              <a:pPr defTabSz="457200"/>
              <a:t>‹#›</a:t>
            </a:fld>
            <a:endParaRPr lang="ja-JP" altLang="en-US">
              <a:solidFill>
                <a:prstClr val="black"/>
              </a:solidFill>
            </a:endParaRPr>
          </a:p>
        </p:txBody>
      </p:sp>
    </p:spTree>
    <p:extLst>
      <p:ext uri="{BB962C8B-B14F-4D97-AF65-F5344CB8AC3E}">
        <p14:creationId xmlns:p14="http://schemas.microsoft.com/office/powerpoint/2010/main" val="409414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35" y="4406903"/>
            <a:ext cx="856853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96435" y="2906713"/>
            <a:ext cx="856853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C732ECAE-49E4-4E78-A0E3-049AFD0440C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8892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04032"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17855"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3A6D7D1C-5414-4BBF-9A24-E1F61EDE20F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44632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4638"/>
            <a:ext cx="907256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04031" y="1535113"/>
            <a:ext cx="44538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04031" y="2174875"/>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121089" y="1535113"/>
            <a:ext cx="445550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121089" y="2174875"/>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1855E088-E7F0-45C8-9BB5-33D53B371A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353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5915DBF3-F243-47DB-BD76-09CD732AE0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372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9A81C4AF-0F33-4B46-BA1B-A608578B39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08856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3050"/>
            <a:ext cx="3316591"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941782" y="273053"/>
            <a:ext cx="56348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04031" y="1435103"/>
            <a:ext cx="331659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FC24681-8F1D-4984-A1C4-2AA8CE720A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9458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38" y="4800600"/>
            <a:ext cx="6048375"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75738" y="612775"/>
            <a:ext cx="604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75738" y="5367338"/>
            <a:ext cx="604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0F377B0C-AF1E-4D63-802F-0ACDFC84CBB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2156240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slideLayouts/slideLayout25.xml" Type="http://schemas.openxmlformats.org/officeDocument/2006/relationships/slideLayout"/><Relationship Id="rId13" Target="../slideLayouts/slideLayout26.xml" Type="http://schemas.openxmlformats.org/officeDocument/2006/relationships/slideLayout"/><Relationship Id="rId14" Target="../theme/theme2.xml" Type="http://schemas.openxmlformats.org/officeDocument/2006/relationships/theme"/><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7.xml" Type="http://schemas.openxmlformats.org/officeDocument/2006/relationships/slideLayout"/><Relationship Id="rId2" Target="../slideLayouts/slideLayout28.xml" Type="http://schemas.openxmlformats.org/officeDocument/2006/relationships/slideLayout"/><Relationship Id="rId3" Target="../slideLayouts/slideLayout29.xml" Type="http://schemas.openxmlformats.org/officeDocument/2006/relationships/slideLayout"/><Relationship Id="rId4" Target="../theme/theme3.xml" Type="http://schemas.openxmlformats.org/officeDocument/2006/relationships/theme"/><Relationship Id="rId5" Target="../media/image4.pn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504031" y="1600201"/>
            <a:ext cx="907256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504031" y="6245225"/>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444214" y="6245225"/>
            <a:ext cx="319219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728479" y="6237288"/>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defTabSz="914400" fontAlgn="base">
              <a:spcBef>
                <a:spcPct val="0"/>
              </a:spcBef>
              <a:spcAft>
                <a:spcPct val="0"/>
              </a:spcAft>
              <a:defRPr/>
            </a:pPr>
            <a:fld id="{49AD4E61-E67B-4D91-83DC-896AE66BDC67}" type="slidenum">
              <a:rPr lang="en-US" altLang="ja-JP" smtClean="0">
                <a:solidFill>
                  <a:srgbClr val="000000"/>
                </a:solidFill>
              </a:rPr>
              <a:pPr defTabSz="914400"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3079" name="Group 27"/>
          <p:cNvGrpSpPr>
            <a:grpSpLocks/>
          </p:cNvGrpSpPr>
          <p:nvPr/>
        </p:nvGrpSpPr>
        <p:grpSpPr bwMode="auto">
          <a:xfrm>
            <a:off x="0" y="333376"/>
            <a:ext cx="10080625"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sp>
        <p:nvSpPr>
          <p:cNvPr id="3080" name="Rectangle 22"/>
          <p:cNvSpPr>
            <a:spLocks noGrp="1" noChangeArrowheads="1"/>
          </p:cNvSpPr>
          <p:nvPr>
            <p:ph type="title"/>
          </p:nvPr>
        </p:nvSpPr>
        <p:spPr bwMode="auto">
          <a:xfrm>
            <a:off x="0" y="0"/>
            <a:ext cx="8411830"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3081" name="Picture 32" descr="ppjtitle"/>
          <p:cNvPicPr>
            <a:picLocks noChangeAspect="1" noChangeArrowheads="1"/>
          </p:cNvPicPr>
          <p:nvPr/>
        </p:nvPicPr>
        <p:blipFill>
          <a:blip r:embed="rId15" cstate="print"/>
          <a:srcRect l="1756" r="81940" b="42691"/>
          <a:stretch>
            <a:fillRect/>
          </a:stretch>
        </p:blipFill>
        <p:spPr bwMode="auto">
          <a:xfrm>
            <a:off x="8851242" y="1"/>
            <a:ext cx="1229383" cy="334963"/>
          </a:xfrm>
          <a:prstGeom prst="rect">
            <a:avLst/>
          </a:prstGeom>
          <a:noFill/>
          <a:ln w="9525">
            <a:noFill/>
            <a:miter lim="800000"/>
            <a:headEnd/>
            <a:tailEnd/>
          </a:ln>
        </p:spPr>
      </p:pic>
    </p:spTree>
    <p:extLst>
      <p:ext uri="{BB962C8B-B14F-4D97-AF65-F5344CB8AC3E}">
        <p14:creationId xmlns:p14="http://schemas.microsoft.com/office/powerpoint/2010/main" val="3051044581"/>
      </p:ext>
    </p:extLst>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 id="2147484489" r:id="rId12"/>
    <p:sldLayoutId id="2147484490" r:id="rId13"/>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04089" y="274638"/>
            <a:ext cx="9072563" cy="1143000"/>
          </a:xfrm>
          <a:prstGeom prst="rect">
            <a:avLst/>
          </a:prstGeom>
        </p:spPr>
        <p:txBody>
          <a:bodyPr vert="horz" lIns="91354" tIns="45677" rIns="91354" bIns="45677"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04089" y="1600283"/>
            <a:ext cx="9072563" cy="4525963"/>
          </a:xfrm>
          <a:prstGeom prst="rect">
            <a:avLst/>
          </a:prstGeom>
        </p:spPr>
        <p:txBody>
          <a:bodyPr vert="horz" lIns="91354" tIns="45677" rIns="91354" bIns="45677"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04033" y="6357271"/>
            <a:ext cx="2352146" cy="365125"/>
          </a:xfrm>
          <a:prstGeom prst="rect">
            <a:avLst/>
          </a:prstGeom>
        </p:spPr>
        <p:txBody>
          <a:bodyPr vert="horz" lIns="91354" tIns="45677" rIns="91354" bIns="45677" rtlCol="0" anchor="ctr"/>
          <a:lstStyle>
            <a:lvl1pPr algn="l">
              <a:defRPr sz="1200">
                <a:solidFill>
                  <a:schemeClr val="tx1">
                    <a:tint val="75000"/>
                  </a:schemeClr>
                </a:solidFill>
              </a:defRPr>
            </a:lvl1pPr>
          </a:lstStyle>
          <a:p>
            <a:pPr defTabSz="914400" fontAlgn="base">
              <a:spcBef>
                <a:spcPct val="0"/>
              </a:spcBef>
              <a:spcAft>
                <a:spcPct val="0"/>
              </a:spcAft>
            </a:pPr>
            <a:fld id="{66698CA2-9182-445D-A7C7-BCD82E4EED4F}" type="datetime1">
              <a:rPr lang="ja-JP" altLang="en-US" smtClean="0">
                <a:solidFill>
                  <a:prstClr val="black">
                    <a:tint val="75000"/>
                  </a:prstClr>
                </a:solidFill>
                <a:latin typeface="Arial" charset="0"/>
              </a:rPr>
              <a:pPr defTabSz="914400" fontAlgn="base">
                <a:spcBef>
                  <a:spcPct val="0"/>
                </a:spcBef>
                <a:spcAft>
                  <a:spcPct val="0"/>
                </a:spcAft>
              </a:pPr>
              <a:t>2025/9/1</a:t>
            </a:fld>
            <a:endParaRPr lang="ja-JP" altLang="en-US">
              <a:solidFill>
                <a:prstClr val="black">
                  <a:tint val="75000"/>
                </a:prstClr>
              </a:solidFill>
              <a:latin typeface="Arial" charset="0"/>
            </a:endParaRPr>
          </a:p>
        </p:txBody>
      </p:sp>
      <p:sp>
        <p:nvSpPr>
          <p:cNvPr id="5" name="フッター プレースホルダー 4"/>
          <p:cNvSpPr>
            <a:spLocks noGrp="1"/>
          </p:cNvSpPr>
          <p:nvPr>
            <p:ph type="ftr" sz="quarter" idx="3"/>
          </p:nvPr>
        </p:nvSpPr>
        <p:spPr>
          <a:xfrm>
            <a:off x="3444221" y="6357271"/>
            <a:ext cx="3192198" cy="365125"/>
          </a:xfrm>
          <a:prstGeom prst="rect">
            <a:avLst/>
          </a:prstGeom>
        </p:spPr>
        <p:txBody>
          <a:bodyPr vert="horz" lIns="91354" tIns="45677" rIns="91354" bIns="45677" rtlCol="0" anchor="ctr"/>
          <a:lstStyle>
            <a:lvl1pPr algn="ctr">
              <a:defRPr sz="1200">
                <a:solidFill>
                  <a:schemeClr val="tx1">
                    <a:tint val="75000"/>
                  </a:schemeClr>
                </a:solidFill>
              </a:defRPr>
            </a:lvl1pPr>
          </a:lstStyle>
          <a:p>
            <a:pPr defTabSz="914400" fontAlgn="base">
              <a:spcBef>
                <a:spcPct val="0"/>
              </a:spcBef>
              <a:spcAft>
                <a:spcPct val="0"/>
              </a:spcAft>
            </a:pPr>
            <a:endParaRPr lang="ja-JP" altLang="en-US">
              <a:solidFill>
                <a:prstClr val="black">
                  <a:tint val="75000"/>
                </a:prstClr>
              </a:solidFill>
              <a:latin typeface="Arial" charset="0"/>
            </a:endParaRPr>
          </a:p>
        </p:txBody>
      </p:sp>
      <p:sp>
        <p:nvSpPr>
          <p:cNvPr id="6" name="スライド番号プレースホルダー 5"/>
          <p:cNvSpPr>
            <a:spLocks noGrp="1"/>
          </p:cNvSpPr>
          <p:nvPr>
            <p:ph type="sldNum" sz="quarter" idx="4"/>
          </p:nvPr>
        </p:nvSpPr>
        <p:spPr>
          <a:xfrm>
            <a:off x="7224449" y="6357271"/>
            <a:ext cx="2352146" cy="365125"/>
          </a:xfrm>
          <a:prstGeom prst="rect">
            <a:avLst/>
          </a:prstGeom>
        </p:spPr>
        <p:txBody>
          <a:bodyPr vert="horz" lIns="91354" tIns="45677" rIns="91354" bIns="45677" rtlCol="0" anchor="ctr"/>
          <a:lstStyle>
            <a:lvl1pPr algn="r">
              <a:defRPr sz="1200">
                <a:solidFill>
                  <a:schemeClr val="tx1">
                    <a:tint val="75000"/>
                  </a:schemeClr>
                </a:solidFill>
              </a:defRPr>
            </a:lvl1pPr>
          </a:lstStyle>
          <a:p>
            <a:pPr defTabSz="914400" fontAlgn="base">
              <a:spcBef>
                <a:spcPct val="0"/>
              </a:spcBef>
              <a:spcAft>
                <a:spcPct val="0"/>
              </a:spcAft>
            </a:pPr>
            <a:fld id="{0AD1E8BE-2227-49B1-8D14-4BC9216DB8BD}" type="slidenum">
              <a:rPr lang="ja-JP" altLang="en-US" smtClean="0">
                <a:solidFill>
                  <a:prstClr val="black">
                    <a:tint val="75000"/>
                  </a:prstClr>
                </a:solidFill>
                <a:latin typeface="Arial" charset="0"/>
              </a:rPr>
              <a:pPr defTabSz="914400" fontAlgn="base">
                <a:spcBef>
                  <a:spcPct val="0"/>
                </a:spcBef>
                <a:spcAft>
                  <a:spcPct val="0"/>
                </a:spcAft>
              </a:pPr>
              <a:t>‹#›</a:t>
            </a:fld>
            <a:endParaRPr lang="ja-JP" altLang="en-US">
              <a:solidFill>
                <a:prstClr val="black">
                  <a:tint val="75000"/>
                </a:prstClr>
              </a:solidFill>
              <a:latin typeface="Arial" charset="0"/>
            </a:endParaRPr>
          </a:p>
        </p:txBody>
      </p:sp>
    </p:spTree>
    <p:extLst>
      <p:ext uri="{BB962C8B-B14F-4D97-AF65-F5344CB8AC3E}">
        <p14:creationId xmlns:p14="http://schemas.microsoft.com/office/powerpoint/2010/main" val="2003173505"/>
      </p:ext>
    </p:extLst>
  </p:cSld>
  <p:clrMap bg1="lt1" tx1="dk1" bg2="lt2" tx2="dk2" accent1="accent1" accent2="accent2" accent3="accent3" accent4="accent4" accent5="accent5" accent6="accent6" hlink="hlink" folHlink="folHlink"/>
  <p:sldLayoutIdLst>
    <p:sldLayoutId id="2147484505" r:id="rId1"/>
    <p:sldLayoutId id="2147484506" r:id="rId2"/>
    <p:sldLayoutId id="2147484507" r:id="rId3"/>
    <p:sldLayoutId id="2147484508" r:id="rId4"/>
    <p:sldLayoutId id="2147484509" r:id="rId5"/>
    <p:sldLayoutId id="2147484510" r:id="rId6"/>
    <p:sldLayoutId id="2147484511" r:id="rId7"/>
    <p:sldLayoutId id="2147484512" r:id="rId8"/>
    <p:sldLayoutId id="2147484513" r:id="rId9"/>
    <p:sldLayoutId id="2147484514" r:id="rId10"/>
    <p:sldLayoutId id="2147484515" r:id="rId11"/>
    <p:sldLayoutId id="2147484516" r:id="rId12"/>
    <p:sldLayoutId id="2147484517" r:id="rId13"/>
  </p:sldLayoutIdLst>
  <p:hf sldNum="0" hdr="0" ftr="0" dt="0"/>
  <p:txStyles>
    <p:titleStyle>
      <a:lvl1pPr algn="ctr" defTabSz="913532" rtl="0" eaLnBrk="1" latinLnBrk="0" hangingPunct="1">
        <a:spcBef>
          <a:spcPct val="0"/>
        </a:spcBef>
        <a:buNone/>
        <a:defRPr kumimoji="1" sz="4400" kern="1200">
          <a:solidFill>
            <a:schemeClr val="tx1"/>
          </a:solidFill>
          <a:latin typeface="+mj-lt"/>
          <a:ea typeface="+mj-ea"/>
          <a:cs typeface="+mj-cs"/>
        </a:defRPr>
      </a:lvl1pPr>
    </p:titleStyle>
    <p:bodyStyle>
      <a:lvl1pPr marL="342574" indent="-342574" algn="l" defTabSz="913532"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246" indent="-285478" algn="l" defTabSz="913532"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1915" indent="-228384" algn="l" defTabSz="913532"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8680"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544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221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7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4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511"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2" rtl="0" eaLnBrk="1" latinLnBrk="0" hangingPunct="1">
        <a:defRPr kumimoji="1" sz="1800" kern="1200">
          <a:solidFill>
            <a:schemeClr val="tx1"/>
          </a:solidFill>
          <a:latin typeface="+mn-lt"/>
          <a:ea typeface="+mn-ea"/>
          <a:cs typeface="+mn-cs"/>
        </a:defRPr>
      </a:lvl1pPr>
      <a:lvl2pPr marL="456768" algn="l" defTabSz="913532" rtl="0" eaLnBrk="1" latinLnBrk="0" hangingPunct="1">
        <a:defRPr kumimoji="1" sz="1800" kern="1200">
          <a:solidFill>
            <a:schemeClr val="tx1"/>
          </a:solidFill>
          <a:latin typeface="+mn-lt"/>
          <a:ea typeface="+mn-ea"/>
          <a:cs typeface="+mn-cs"/>
        </a:defRPr>
      </a:lvl2pPr>
      <a:lvl3pPr marL="913532" algn="l" defTabSz="913532" rtl="0" eaLnBrk="1" latinLnBrk="0" hangingPunct="1">
        <a:defRPr kumimoji="1" sz="1800" kern="1200">
          <a:solidFill>
            <a:schemeClr val="tx1"/>
          </a:solidFill>
          <a:latin typeface="+mn-lt"/>
          <a:ea typeface="+mn-ea"/>
          <a:cs typeface="+mn-cs"/>
        </a:defRPr>
      </a:lvl3pPr>
      <a:lvl4pPr marL="1370299" algn="l" defTabSz="913532" rtl="0" eaLnBrk="1" latinLnBrk="0" hangingPunct="1">
        <a:defRPr kumimoji="1" sz="1800" kern="1200">
          <a:solidFill>
            <a:schemeClr val="tx1"/>
          </a:solidFill>
          <a:latin typeface="+mn-lt"/>
          <a:ea typeface="+mn-ea"/>
          <a:cs typeface="+mn-cs"/>
        </a:defRPr>
      </a:lvl4pPr>
      <a:lvl5pPr marL="1827065" algn="l" defTabSz="913532" rtl="0" eaLnBrk="1" latinLnBrk="0" hangingPunct="1">
        <a:defRPr kumimoji="1" sz="1800" kern="1200">
          <a:solidFill>
            <a:schemeClr val="tx1"/>
          </a:solidFill>
          <a:latin typeface="+mn-lt"/>
          <a:ea typeface="+mn-ea"/>
          <a:cs typeface="+mn-cs"/>
        </a:defRPr>
      </a:lvl5pPr>
      <a:lvl6pPr marL="2283831" algn="l" defTabSz="913532" rtl="0" eaLnBrk="1" latinLnBrk="0" hangingPunct="1">
        <a:defRPr kumimoji="1" sz="1800" kern="1200">
          <a:solidFill>
            <a:schemeClr val="tx1"/>
          </a:solidFill>
          <a:latin typeface="+mn-lt"/>
          <a:ea typeface="+mn-ea"/>
          <a:cs typeface="+mn-cs"/>
        </a:defRPr>
      </a:lvl6pPr>
      <a:lvl7pPr marL="2740596" algn="l" defTabSz="913532" rtl="0" eaLnBrk="1" latinLnBrk="0" hangingPunct="1">
        <a:defRPr kumimoji="1" sz="1800" kern="1200">
          <a:solidFill>
            <a:schemeClr val="tx1"/>
          </a:solidFill>
          <a:latin typeface="+mn-lt"/>
          <a:ea typeface="+mn-ea"/>
          <a:cs typeface="+mn-cs"/>
        </a:defRPr>
      </a:lvl7pPr>
      <a:lvl8pPr marL="3197362" algn="l" defTabSz="913532" rtl="0" eaLnBrk="1" latinLnBrk="0" hangingPunct="1">
        <a:defRPr kumimoji="1" sz="1800" kern="1200">
          <a:solidFill>
            <a:schemeClr val="tx1"/>
          </a:solidFill>
          <a:latin typeface="+mn-lt"/>
          <a:ea typeface="+mn-ea"/>
          <a:cs typeface="+mn-cs"/>
        </a:defRPr>
      </a:lvl8pPr>
      <a:lvl9pPr marL="3654128" algn="l" defTabSz="913532"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812484" y="6492876"/>
            <a:ext cx="2268141" cy="365125"/>
          </a:xfrm>
          <a:prstGeom prst="rect">
            <a:avLst/>
          </a:prstGeom>
        </p:spPr>
        <p:txBody>
          <a:bodyPr vert="horz" lIns="91440" tIns="45720" rIns="91440" bIns="45720" rtlCol="0" anchor="ctr"/>
          <a:lstStyle>
            <a:lvl1pPr algn="r">
              <a:defRPr sz="1000" b="0" i="0">
                <a:solidFill>
                  <a:schemeClr val="tx1"/>
                </a:solidFill>
                <a:latin typeface="Meiryo UI" panose="020B0604030504040204" pitchFamily="34" charset="-128"/>
                <a:ea typeface="Meiryo UI" panose="020B0604030504040204" pitchFamily="34" charset="-128"/>
              </a:defRPr>
            </a:lvl1pPr>
          </a:lstStyle>
          <a:p>
            <a:fld id="{0D14D715-0E5B-8E4D-B55D-93FA97F5B934}" type="slidenum">
              <a:rPr kumimoji="1" lang="ja-JP" altLang="en-US" smtClean="0"/>
              <a:pPr/>
              <a:t>‹#›</a:t>
            </a:fld>
            <a:endParaRPr kumimoji="1" lang="ja-JP" altLang="en-US"/>
          </a:p>
        </p:txBody>
      </p:sp>
      <p:pic>
        <p:nvPicPr>
          <p:cNvPr id="7" name="図 6">
            <a:extLst>
              <a:ext uri="{FF2B5EF4-FFF2-40B4-BE49-F238E27FC236}">
                <a16:creationId xmlns:a16="http://schemas.microsoft.com/office/drawing/2014/main" id="{97345506-4E39-C248-A3BA-1A37A77DDA2E}"/>
              </a:ext>
            </a:extLst>
          </p:cNvPr>
          <p:cNvPicPr>
            <a:picLocks noChangeAspect="1"/>
          </p:cNvPicPr>
          <p:nvPr/>
        </p:nvPicPr>
        <p:blipFill>
          <a:blip r:embed="rId5"/>
          <a:stretch>
            <a:fillRect/>
          </a:stretch>
        </p:blipFill>
        <p:spPr>
          <a:xfrm>
            <a:off x="0" y="1"/>
            <a:ext cx="10080625" cy="790121"/>
          </a:xfrm>
          <a:prstGeom prst="rect">
            <a:avLst/>
          </a:prstGeom>
        </p:spPr>
      </p:pic>
      <p:sp>
        <p:nvSpPr>
          <p:cNvPr id="8" name="タイトル プレースホルダー 7">
            <a:extLst>
              <a:ext uri="{FF2B5EF4-FFF2-40B4-BE49-F238E27FC236}">
                <a16:creationId xmlns:a16="http://schemas.microsoft.com/office/drawing/2014/main" id="{7BC79D6C-FD35-1A49-AD05-C3622CCBC7DE}"/>
              </a:ext>
            </a:extLst>
          </p:cNvPr>
          <p:cNvSpPr>
            <a:spLocks noGrp="1"/>
          </p:cNvSpPr>
          <p:nvPr>
            <p:ph type="title"/>
          </p:nvPr>
        </p:nvSpPr>
        <p:spPr>
          <a:xfrm>
            <a:off x="252016" y="395060"/>
            <a:ext cx="8694539" cy="213360"/>
          </a:xfrm>
          <a:prstGeom prst="rect">
            <a:avLst/>
          </a:prstGeom>
        </p:spPr>
        <p:txBody>
          <a:bodyPr vert="horz" lIns="91440" tIns="45720" rIns="91440" bIns="45720" rtlCol="0" anchor="ctr">
            <a:normAutofit/>
          </a:bodyPr>
          <a:lstStyle/>
          <a:p>
            <a:r>
              <a:rPr kumimoji="1" lang="ja-JP" altLang="en-US"/>
              <a:t>マスター タイトルの書式設定</a:t>
            </a:r>
          </a:p>
        </p:txBody>
      </p:sp>
    </p:spTree>
    <p:extLst>
      <p:ext uri="{BB962C8B-B14F-4D97-AF65-F5344CB8AC3E}">
        <p14:creationId xmlns:p14="http://schemas.microsoft.com/office/powerpoint/2010/main" val="2949667769"/>
      </p:ext>
    </p:extLst>
  </p:cSld>
  <p:clrMap bg1="lt1" tx1="dk1" bg2="lt2" tx2="dk2" accent1="accent1" accent2="accent2" accent3="accent3" accent4="accent4" accent5="accent5" accent6="accent6" hlink="hlink" folHlink="folHlink"/>
  <p:sldLayoutIdLst>
    <p:sldLayoutId id="2147484519" r:id="rId1"/>
    <p:sldLayoutId id="2147484520" r:id="rId2"/>
    <p:sldLayoutId id="2147484521" r:id="rId3"/>
  </p:sldLayoutIdLst>
  <p:hf hdr="0" ftr="0" dt="0"/>
  <p:txStyles>
    <p:titleStyle>
      <a:lvl1pPr algn="l" defTabSz="914400" rtl="0" eaLnBrk="1" latinLnBrk="0" hangingPunct="1">
        <a:lnSpc>
          <a:spcPct val="90000"/>
        </a:lnSpc>
        <a:spcBef>
          <a:spcPct val="0"/>
        </a:spcBef>
        <a:buNone/>
        <a:defRPr kumimoji="1" sz="1800" b="1" i="0" kern="1200">
          <a:solidFill>
            <a:schemeClr val="bg1"/>
          </a:solidFill>
          <a:latin typeface="Meiryo UI" panose="020B0604030504040204" pitchFamily="34" charset="-128"/>
          <a:ea typeface="Meiryo UI"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p15:clr>
            <a:srgbClr val="F26B43"/>
          </p15:clr>
        </p15:guide>
        <p15:guide id="2" pos="217">
          <p15:clr>
            <a:srgbClr val="F26B43"/>
          </p15:clr>
        </p15:guide>
        <p15:guide id="3" pos="6023">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2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○○県○○市</a:t>
            </a:r>
          </a:p>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「○○･･･○○事業」</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○月申請</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1831271"/>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9"/>
            <a:ext cx="4636242" cy="2059858"/>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銀行による融資：○○千円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施設改修費・備品費（例）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L="0"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60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246769"/>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2407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461081"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1</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D06DA44D-370C-4248-9ECE-443B5708BA49}"/>
              </a:ext>
            </a:extLst>
          </p:cNvPr>
          <p:cNvSpPr txBox="1"/>
          <p:nvPr/>
        </p:nvSpPr>
        <p:spPr>
          <a:xfrm>
            <a:off x="745622" y="6373100"/>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写真・イメージ①</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0" name="正方形/長方形 29">
            <a:extLst>
              <a:ext uri="{FF2B5EF4-FFF2-40B4-BE49-F238E27FC236}">
                <a16:creationId xmlns:a16="http://schemas.microsoft.com/office/drawing/2014/main" id="{D34E5A0F-41E9-4752-B8EB-9C54DF5D71D6}"/>
              </a:ext>
            </a:extLst>
          </p:cNvPr>
          <p:cNvSpPr/>
          <p:nvPr/>
        </p:nvSpPr>
        <p:spPr>
          <a:xfrm>
            <a:off x="622902" y="5349249"/>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1" name="正方形/長方形 30">
            <a:extLst>
              <a:ext uri="{FF2B5EF4-FFF2-40B4-BE49-F238E27FC236}">
                <a16:creationId xmlns:a16="http://schemas.microsoft.com/office/drawing/2014/main" id="{D3015B08-0464-4653-8851-12B487DCFE33}"/>
              </a:ext>
            </a:extLst>
          </p:cNvPr>
          <p:cNvSpPr/>
          <p:nvPr/>
        </p:nvSpPr>
        <p:spPr>
          <a:xfrm>
            <a:off x="2877601" y="5334768"/>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2" name="正方形/長方形 31">
            <a:extLst>
              <a:ext uri="{FF2B5EF4-FFF2-40B4-BE49-F238E27FC236}">
                <a16:creationId xmlns:a16="http://schemas.microsoft.com/office/drawing/2014/main" id="{BB69BF84-62B2-4782-A6CC-8C0679B53B50}"/>
              </a:ext>
            </a:extLst>
          </p:cNvPr>
          <p:cNvSpPr/>
          <p:nvPr/>
        </p:nvSpPr>
        <p:spPr>
          <a:xfrm>
            <a:off x="5159406" y="5326572"/>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3" name="テキスト ボックス 32">
            <a:extLst>
              <a:ext uri="{FF2B5EF4-FFF2-40B4-BE49-F238E27FC236}">
                <a16:creationId xmlns:a16="http://schemas.microsoft.com/office/drawing/2014/main" id="{5E802775-1167-45C4-90D1-C51BBE75ACB2}"/>
              </a:ext>
            </a:extLst>
          </p:cNvPr>
          <p:cNvSpPr txBox="1"/>
          <p:nvPr/>
        </p:nvSpPr>
        <p:spPr>
          <a:xfrm>
            <a:off x="2989272" y="6365237"/>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写真・イメージ②</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4" name="テキスト ボックス 33">
            <a:extLst>
              <a:ext uri="{FF2B5EF4-FFF2-40B4-BE49-F238E27FC236}">
                <a16:creationId xmlns:a16="http://schemas.microsoft.com/office/drawing/2014/main" id="{6C7AE6EC-0E02-4D79-85BE-A02D25989467}"/>
              </a:ext>
            </a:extLst>
          </p:cNvPr>
          <p:cNvSpPr txBox="1"/>
          <p:nvPr/>
        </p:nvSpPr>
        <p:spPr>
          <a:xfrm>
            <a:off x="5239936" y="6357788"/>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写真・イメージ③</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2" name="吹き出し: 四角形 1">
            <a:extLst>
              <a:ext uri="{FF2B5EF4-FFF2-40B4-BE49-F238E27FC236}">
                <a16:creationId xmlns:a16="http://schemas.microsoft.com/office/drawing/2014/main" id="{5D04EBF1-53A4-0F33-1784-171F321CF4DF}"/>
              </a:ext>
            </a:extLst>
          </p:cNvPr>
          <p:cNvSpPr/>
          <p:nvPr/>
        </p:nvSpPr>
        <p:spPr>
          <a:xfrm>
            <a:off x="1295896" y="4581128"/>
            <a:ext cx="5400600" cy="576064"/>
          </a:xfrm>
          <a:prstGeom prst="wedgeRectCallout">
            <a:avLst>
              <a:gd name="adj1" fmla="val -37813"/>
              <a:gd name="adj2" fmla="val 111461"/>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写真は、活用する地域資源のほか、施設整備を伴う事業の場合は、</a:t>
            </a:r>
            <a:endParaRPr kumimoji="1" lang="en-US" altLang="ja-JP" sz="1100" dirty="0">
              <a:solidFill>
                <a:srgbClr val="FF0000"/>
              </a:solidFill>
            </a:endParaRPr>
          </a:p>
          <a:p>
            <a:pPr algn="ctr"/>
            <a:r>
              <a:rPr kumimoji="1" lang="ja-JP" altLang="en-US" sz="1100" dirty="0">
                <a:solidFill>
                  <a:srgbClr val="FF0000"/>
                </a:solidFill>
              </a:rPr>
              <a:t>当該施設に関する写真（</a:t>
            </a:r>
            <a:r>
              <a:rPr lang="ja-JP" altLang="en-US" sz="1100" dirty="0">
                <a:solidFill>
                  <a:srgbClr val="FF0000"/>
                </a:solidFill>
              </a:rPr>
              <a:t>改修</a:t>
            </a:r>
            <a:r>
              <a:rPr kumimoji="1" lang="ja-JP" altLang="en-US" sz="1100" dirty="0">
                <a:solidFill>
                  <a:srgbClr val="FF0000"/>
                </a:solidFill>
              </a:rPr>
              <a:t>対象の建物や完成イメージ図等）も掲載してください。</a:t>
            </a:r>
          </a:p>
        </p:txBody>
      </p:sp>
    </p:spTree>
    <p:extLst>
      <p:ext uri="{BB962C8B-B14F-4D97-AF65-F5344CB8AC3E}">
        <p14:creationId xmlns:p14="http://schemas.microsoft.com/office/powerpoint/2010/main" val="236613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鹿児島県長島町</a:t>
            </a:r>
          </a:p>
          <a:p>
            <a:pPr lvl="0" defTabSz="883036">
              <a:defRPr/>
            </a:pPr>
            <a:r>
              <a:rPr kumimoji="0" lang="ja-JP" altLang="en-US" b="1" spc="300" dirty="0">
                <a:solidFill>
                  <a:srgbClr val="FFFFFF"/>
                </a:solidFill>
                <a:latin typeface="Meiryo UI" panose="020B0604030504040204" pitchFamily="34" charset="-128"/>
                <a:ea typeface="Meiryo UI" panose="020B0604030504040204" pitchFamily="34" charset="-128"/>
              </a:rPr>
              <a:t>　「ぶりと茶どころ鹿児島活性化事業</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２</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度採択</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2046714"/>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dirty="0">
                <a:solidFill>
                  <a:prstClr val="black"/>
                </a:solidFill>
                <a:latin typeface="Meiryo UI" panose="020B0604030504040204" pitchFamily="50" charset="-128"/>
                <a:ea typeface="Meiryo UI" panose="020B0604030504040204" pitchFamily="50" charset="-128"/>
              </a:rPr>
              <a:t>コロナ禍で養殖ぶりの販売が停滞。浜値以下での販売にもなり、水産業を基幹産業とする町の経済に大きな影響を与えている。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コロナ禍によりお茶の需要が伸びず、価格が低迷している。また、日本屈指のお茶産地でありながら「原料供給県」に甘んじている。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コロナ禍による巣ごもり需要が拡大し、手間を掛けずに食べられる商品の需要やインターネットによる販売が拡大しているが、それに対応できていない。</a:t>
            </a: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8"/>
            <a:ext cx="4636242" cy="2312037"/>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lang="ja-JP" altLang="en-US" sz="1400" dirty="0">
                <a:solidFill>
                  <a:prstClr val="black"/>
                </a:solidFill>
                <a:latin typeface="Meiryo UI" panose="020B0604030504040204" pitchFamily="50" charset="-128"/>
                <a:ea typeface="Meiryo UI" panose="020B0604030504040204" pitchFamily="50" charset="-128"/>
              </a:rPr>
              <a:t>株式会社　夢ながしま</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a:t>
            </a:r>
            <a:r>
              <a:rPr lang="en-US" altLang="ja-JP" sz="1400" dirty="0">
                <a:solidFill>
                  <a:prstClr val="black"/>
                </a:solidFill>
                <a:latin typeface="Meiryo UI" panose="020B0604030504040204" pitchFamily="50" charset="-128"/>
                <a:ea typeface="Meiryo UI" panose="020B0604030504040204" pitchFamily="50" charset="-128"/>
              </a:rPr>
              <a:t>23,500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a:t>
            </a:r>
            <a:r>
              <a:rPr lang="en-US" altLang="ja-JP" sz="1400" dirty="0">
                <a:solidFill>
                  <a:srgbClr val="EE9205"/>
                </a:solidFill>
                <a:latin typeface="Meiryo UI" panose="020B0604030504040204" pitchFamily="50" charset="-128"/>
                <a:ea typeface="Meiryo UI" panose="020B0604030504040204" pitchFamily="50" charset="-128"/>
              </a:rPr>
              <a:t>17,625</a:t>
            </a: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a:t>
            </a:r>
            <a:r>
              <a:rPr lang="en-US" altLang="ja-JP" sz="1400" dirty="0">
                <a:solidFill>
                  <a:prstClr val="black"/>
                </a:solidFill>
                <a:latin typeface="Meiryo UI" panose="020B0604030504040204" pitchFamily="50" charset="-128"/>
                <a:ea typeface="Meiryo UI" panose="020B0604030504040204" pitchFamily="50" charset="-128"/>
              </a:rPr>
              <a:t>5,875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lang="zh-TW" altLang="en-US" sz="1400" dirty="0">
                <a:latin typeface="Meiryo UI" panose="020B0604030504040204" pitchFamily="50" charset="-128"/>
                <a:ea typeface="Meiryo UI" panose="020B0604030504040204" pitchFamily="50" charset="-128"/>
              </a:rPr>
              <a:t>鹿児島信用金庫</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による融資：</a:t>
            </a:r>
            <a:r>
              <a:rPr lang="en-US" altLang="ja-JP" sz="1400" dirty="0">
                <a:solidFill>
                  <a:prstClr val="black"/>
                </a:solidFill>
                <a:latin typeface="Meiryo UI" panose="020B0604030504040204" pitchFamily="50" charset="-128"/>
                <a:ea typeface="Meiryo UI" panose="020B0604030504040204" pitchFamily="50" charset="-128"/>
              </a:rPr>
              <a:t>25,000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400" dirty="0">
                <a:solidFill>
                  <a:prstClr val="black"/>
                </a:solidFill>
                <a:latin typeface="Meiryo UI" panose="020B0604030504040204" pitchFamily="50" charset="-128"/>
                <a:ea typeface="Meiryo UI" panose="020B0604030504040204" pitchFamily="50" charset="-128"/>
              </a:rPr>
              <a:t>水産加工場建設のための施設整備費など</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lvl="0" indent="-182563">
              <a:spcBef>
                <a:spcPts val="600"/>
              </a:spcBef>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dirty="0">
                <a:solidFill>
                  <a:prstClr val="black"/>
                </a:solidFill>
                <a:latin typeface="Meiryo UI" panose="020B0604030504040204" pitchFamily="50" charset="-128"/>
                <a:ea typeface="Meiryo UI" panose="020B0604030504040204" pitchFamily="50" charset="-128"/>
              </a:rPr>
              <a:t>鹿児島大学農学部や地元金融機関との連携</a:t>
            </a:r>
            <a:r>
              <a:rPr lang="ja-JP" altLang="en-US" sz="1400" dirty="0">
                <a:solidFill>
                  <a:prstClr val="black"/>
                </a:solidFill>
                <a:latin typeface="Meiryo UI" panose="020B0604030504040204" pitchFamily="50" charset="-128"/>
                <a:ea typeface="Meiryo UI" panose="020B0604030504040204" pitchFamily="50" charset="-128"/>
              </a:rPr>
              <a:t>を通じ、</a:t>
            </a:r>
            <a:r>
              <a:rPr lang="ja-JP" altLang="en-US" sz="1400" u="sng" dirty="0">
                <a:solidFill>
                  <a:prstClr val="black"/>
                </a:solidFill>
                <a:latin typeface="Meiryo UI" panose="020B0604030504040204" pitchFamily="50" charset="-128"/>
                <a:ea typeface="Meiryo UI" panose="020B0604030504040204" pitchFamily="50" charset="-128"/>
              </a:rPr>
              <a:t>生産量日本一の強みを生かした、新たなブランドを構築</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インターネット販売や海外への輸出など</a:t>
            </a:r>
            <a:r>
              <a:rPr lang="ja-JP" altLang="en-US" sz="1400" u="sng" dirty="0">
                <a:solidFill>
                  <a:prstClr val="black"/>
                </a:solidFill>
                <a:latin typeface="Meiryo UI" panose="020B0604030504040204" pitchFamily="50" charset="-128"/>
                <a:ea typeface="Meiryo UI" panose="020B0604030504040204" pitchFamily="50" charset="-128"/>
              </a:rPr>
              <a:t>新たな市場を開拓することで、地域活性化を図る</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rPr>
              <a:t>若い世代が取り組む新たな養殖魚の商品化や販売に積極的に協力</a:t>
            </a:r>
            <a:r>
              <a:rPr lang="ja-JP" altLang="en-US" sz="1400" dirty="0">
                <a:solidFill>
                  <a:prstClr val="black"/>
                </a:solidFill>
                <a:latin typeface="Meiryo UI" panose="020B0604030504040204" pitchFamily="50" charset="-128"/>
                <a:ea typeface="Meiryo UI" panose="020B0604030504040204" pitchFamily="50" charset="-128"/>
              </a:rPr>
              <a:t>し、</a:t>
            </a:r>
            <a:r>
              <a:rPr lang="ja-JP" altLang="en-US" sz="1400" u="sng" dirty="0">
                <a:solidFill>
                  <a:prstClr val="black"/>
                </a:solidFill>
                <a:latin typeface="Meiryo UI" panose="020B0604030504040204" pitchFamily="50" charset="-128"/>
                <a:ea typeface="Meiryo UI" panose="020B0604030504040204" pitchFamily="50" charset="-128"/>
              </a:rPr>
              <a:t>水産業の後継者育成に貢献</a:t>
            </a:r>
            <a:r>
              <a:rPr lang="ja-JP" altLang="en-US" sz="1400" dirty="0">
                <a:solidFill>
                  <a:prstClr val="black"/>
                </a:solidFill>
                <a:latin typeface="Meiryo UI" panose="020B0604030504040204" pitchFamily="50" charset="-128"/>
                <a:ea typeface="Meiryo UI" panose="020B0604030504040204" pitchFamily="50" charset="-128"/>
              </a:rPr>
              <a:t>。</a:t>
            </a: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785378"/>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lvl="0" indent="-182563" algn="just" defTabSz="936163">
              <a:lnSpc>
                <a:spcPts val="18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spc="100" dirty="0">
                <a:solidFill>
                  <a:prstClr val="black"/>
                </a:solidFill>
                <a:latin typeface="Meiryo UI" panose="020B0604030504040204" pitchFamily="50" charset="-128"/>
                <a:ea typeface="Meiryo UI" panose="020B0604030504040204" pitchFamily="50" charset="-128"/>
              </a:rPr>
              <a:t>餌に地元産のお茶を混ぜる</a:t>
            </a:r>
            <a:r>
              <a:rPr lang="ja-JP" altLang="en-US" sz="1400" spc="100" dirty="0">
                <a:solidFill>
                  <a:prstClr val="black"/>
                </a:solidFill>
                <a:latin typeface="Meiryo UI" panose="020B0604030504040204" pitchFamily="50" charset="-128"/>
                <a:ea typeface="Meiryo UI" panose="020B0604030504040204" pitchFamily="50" charset="-128"/>
              </a:rPr>
              <a:t>ことで茶カテキンの抗酸化効果により、</a:t>
            </a:r>
            <a:r>
              <a:rPr lang="ja-JP" altLang="en-US" sz="1400" u="sng" spc="100" dirty="0">
                <a:solidFill>
                  <a:prstClr val="black"/>
                </a:solidFill>
                <a:latin typeface="Meiryo UI" panose="020B0604030504040204" pitchFamily="50" charset="-128"/>
                <a:ea typeface="Meiryo UI" panose="020B0604030504040204" pitchFamily="50" charset="-128"/>
              </a:rPr>
              <a:t>色変わりや鮮度感に優れた、魚の生臭さがない「茶ぶり」「茶鯛」「緑茶カンパチ」の加工場を整備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en-US" altLang="ja-JP" sz="1400" spc="100" dirty="0">
                <a:solidFill>
                  <a:prstClr val="black"/>
                </a:solidFill>
                <a:latin typeface="Meiryo UI" panose="020B0604030504040204" pitchFamily="50" charset="-128"/>
                <a:ea typeface="Meiryo UI" panose="020B0604030504040204" pitchFamily="50" charset="-128"/>
              </a:rPr>
              <a:t>1/4</a:t>
            </a:r>
            <a:r>
              <a:rPr lang="ja-JP" altLang="en-US" sz="1400" spc="100" dirty="0">
                <a:solidFill>
                  <a:prstClr val="black"/>
                </a:solidFill>
                <a:latin typeface="Meiryo UI" panose="020B0604030504040204" pitchFamily="50" charset="-128"/>
                <a:ea typeface="Meiryo UI" panose="020B0604030504040204" pitchFamily="50" charset="-128"/>
              </a:rPr>
              <a:t>カットや煮つけ用頭やアラのカットなど、</a:t>
            </a:r>
            <a:r>
              <a:rPr lang="ja-JP" altLang="en-US" sz="1400" u="sng" spc="100" dirty="0">
                <a:solidFill>
                  <a:prstClr val="black"/>
                </a:solidFill>
                <a:latin typeface="Meiryo UI" panose="020B0604030504040204" pitchFamily="50" charset="-128"/>
                <a:ea typeface="Meiryo UI" panose="020B0604030504040204" pitchFamily="50" charset="-128"/>
              </a:rPr>
              <a:t>コロナ禍による巣ごもり需要を見据えた一般家庭の消費者に向け商品に加工し販売</a:t>
            </a:r>
            <a:r>
              <a:rPr lang="ja-JP" altLang="en-US" sz="1400" spc="100" dirty="0">
                <a:solidFill>
                  <a:prstClr val="black"/>
                </a:solidFill>
                <a:latin typeface="Meiryo UI" panose="020B0604030504040204" pitchFamily="50" charset="-128"/>
                <a:ea typeface="Meiryo UI" panose="020B0604030504040204" pitchFamily="50" charset="-128"/>
              </a:rPr>
              <a:t>。さらには、輸出に適合した商品を生産し、</a:t>
            </a:r>
            <a:r>
              <a:rPr lang="ja-JP" altLang="en-US" sz="1400" u="sng" spc="100" dirty="0">
                <a:solidFill>
                  <a:prstClr val="black"/>
                </a:solidFill>
                <a:latin typeface="Meiryo UI" panose="020B0604030504040204" pitchFamily="50" charset="-128"/>
                <a:ea typeface="Meiryo UI" panose="020B0604030504040204" pitchFamily="50" charset="-128"/>
              </a:rPr>
              <a:t>海外への販路拡大も目指す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spc="100" dirty="0">
                <a:solidFill>
                  <a:prstClr val="black"/>
                </a:solidFill>
                <a:latin typeface="Meiryo UI" panose="020B0604030504040204" pitchFamily="50" charset="-128"/>
                <a:ea typeface="Meiryo UI" panose="020B0604030504040204" pitchFamily="50" charset="-128"/>
              </a:rPr>
              <a:t>新たな養殖魚へチャレンジしようとしている</a:t>
            </a:r>
            <a:r>
              <a:rPr lang="ja-JP" altLang="en-US" sz="1400" u="sng" spc="100" dirty="0">
                <a:solidFill>
                  <a:prstClr val="black"/>
                </a:solidFill>
                <a:latin typeface="Meiryo UI" panose="020B0604030504040204" pitchFamily="50" charset="-128"/>
                <a:ea typeface="Meiryo UI" panose="020B0604030504040204" pitchFamily="50" charset="-128"/>
              </a:rPr>
              <a:t>若い世代に、製造ノウハウや加工行程の情報共有も実施</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4900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16238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2</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6FE61908-829E-4B0C-98E3-8713A74E411B}"/>
              </a:ext>
            </a:extLst>
          </p:cNvPr>
          <p:cNvSpPr txBox="1"/>
          <p:nvPr/>
        </p:nvSpPr>
        <p:spPr>
          <a:xfrm>
            <a:off x="1883011" y="6588405"/>
            <a:ext cx="1604675"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茶ぶり商品</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97ED3296-333E-4381-866A-918D2D035ED4}"/>
              </a:ext>
            </a:extLst>
          </p:cNvPr>
          <p:cNvSpPr txBox="1"/>
          <p:nvPr/>
        </p:nvSpPr>
        <p:spPr>
          <a:xfrm>
            <a:off x="4324924" y="6590901"/>
            <a:ext cx="1095401"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加工場の様子</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5DE9D85A-0873-4E93-A335-B72273E64E1E}"/>
              </a:ext>
            </a:extLst>
          </p:cNvPr>
          <p:cNvSpPr/>
          <p:nvPr/>
        </p:nvSpPr>
        <p:spPr>
          <a:xfrm>
            <a:off x="1593113" y="5609085"/>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20" name="正方形/長方形 19">
            <a:extLst>
              <a:ext uri="{FF2B5EF4-FFF2-40B4-BE49-F238E27FC236}">
                <a16:creationId xmlns:a16="http://schemas.microsoft.com/office/drawing/2014/main" id="{870D2DB5-3146-45A1-8264-102725BA8B88}"/>
              </a:ext>
            </a:extLst>
          </p:cNvPr>
          <p:cNvSpPr/>
          <p:nvPr/>
        </p:nvSpPr>
        <p:spPr>
          <a:xfrm>
            <a:off x="4100264" y="5613527"/>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Tree>
    <p:extLst>
      <p:ext uri="{BB962C8B-B14F-4D97-AF65-F5344CB8AC3E}">
        <p14:creationId xmlns:p14="http://schemas.microsoft.com/office/powerpoint/2010/main" val="430314695"/>
      </p:ext>
    </p:extLst>
  </p:cSld>
  <p:clrMapOvr>
    <a:masterClrMapping/>
  </p:clrMapOvr>
</p:sld>
</file>

<file path=ppt/theme/theme1.xml><?xml version="1.0" encoding="utf-8"?>
<a:theme xmlns:a="http://schemas.openxmlformats.org/drawingml/2006/main" name="9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8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テーマ">
  <a:themeElements>
    <a:clrScheme name="ユーザー定義 1">
      <a:dk1>
        <a:srgbClr val="000000"/>
      </a:dk1>
      <a:lt1>
        <a:srgbClr val="FFFFFF"/>
      </a:lt1>
      <a:dk2>
        <a:srgbClr val="EE9205"/>
      </a:dk2>
      <a:lt2>
        <a:srgbClr val="FEF0DD"/>
      </a:lt2>
      <a:accent1>
        <a:srgbClr val="1E5193"/>
      </a:accent1>
      <a:accent2>
        <a:srgbClr val="8C96A0"/>
      </a:accent2>
      <a:accent3>
        <a:srgbClr val="E6EDF0"/>
      </a:accent3>
      <a:accent4>
        <a:srgbClr val="7F7F7F"/>
      </a:accent4>
      <a:accent5>
        <a:srgbClr val="7F7F7F"/>
      </a:accent5>
      <a:accent6>
        <a:srgbClr val="7F7F7F"/>
      </a:accent6>
      <a:hlink>
        <a:srgbClr val="7F7F7F"/>
      </a:hlink>
      <a:folHlink>
        <a:srgbClr val="7F7F7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e64e565-f0b0-4856-90c7-0bdae66761f4" xsi:nil="true"/>
    <lcf76f155ced4ddcb4097134ff3c332f xmlns="faa1d6d2-6d95-4656-8e41-7839ae4884dc">
      <Terms xmlns="http://schemas.microsoft.com/office/infopath/2007/PartnerControls"/>
    </lcf76f155ced4ddcb4097134ff3c332f>
    <_Flow_SignoffStatus xmlns="faa1d6d2-6d95-4656-8e41-7839ae4884d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9C359F4415B24478131EE515CC945AF" ma:contentTypeVersion="15" ma:contentTypeDescription="新しいドキュメントを作成します。" ma:contentTypeScope="" ma:versionID="e260c66531c3e49ffa58c69fb8c433d5">
  <xsd:schema xmlns:xsd="http://www.w3.org/2001/XMLSchema" xmlns:xs="http://www.w3.org/2001/XMLSchema" xmlns:p="http://schemas.microsoft.com/office/2006/metadata/properties" xmlns:ns2="faa1d6d2-6d95-4656-8e41-7839ae4884dc" xmlns:ns3="de64e565-f0b0-4856-90c7-0bdae66761f4" targetNamespace="http://schemas.microsoft.com/office/2006/metadata/properties" ma:root="true" ma:fieldsID="b4adb2899b161c7192ed57e6fe3398b0" ns2:_="" ns3:_="">
    <xsd:import namespace="faa1d6d2-6d95-4656-8e41-7839ae4884dc"/>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a1d6d2-6d95-4656-8e41-7839ae4884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C9C329-7DC4-4411-B70B-C83AB4AC0055}">
  <ds:schemaRefs>
    <ds:schemaRef ds:uri="http://schemas.microsoft.com/sharepoint/v3/contenttype/forms"/>
  </ds:schemaRefs>
</ds:datastoreItem>
</file>

<file path=customXml/itemProps2.xml><?xml version="1.0" encoding="utf-8"?>
<ds:datastoreItem xmlns:ds="http://schemas.openxmlformats.org/officeDocument/2006/customXml" ds:itemID="{6798A72A-F0F3-4531-B3D2-8FFD296960E2}">
  <ds:schemaRefs>
    <ds:schemaRef ds:uri="http://schemas.microsoft.com/office/2006/documentManagement/types"/>
    <ds:schemaRef ds:uri="de64e565-f0b0-4856-90c7-0bdae66761f4"/>
    <ds:schemaRef ds:uri="http://purl.org/dc/dcmitype/"/>
    <ds:schemaRef ds:uri="http://schemas.openxmlformats.org/package/2006/metadata/core-properties"/>
    <ds:schemaRef ds:uri="http://schemas.microsoft.com/office/2006/metadata/properties"/>
    <ds:schemaRef ds:uri="http://purl.org/dc/elements/1.1/"/>
    <ds:schemaRef ds:uri="http://www.w3.org/XML/1998/namespace"/>
    <ds:schemaRef ds:uri="http://schemas.microsoft.com/office/infopath/2007/PartnerControls"/>
    <ds:schemaRef ds:uri="faa1d6d2-6d95-4656-8e41-7839ae4884dc"/>
    <ds:schemaRef ds:uri="http://purl.org/dc/terms/"/>
  </ds:schemaRefs>
</ds:datastoreItem>
</file>

<file path=customXml/itemProps3.xml><?xml version="1.0" encoding="utf-8"?>
<ds:datastoreItem xmlns:ds="http://schemas.openxmlformats.org/officeDocument/2006/customXml" ds:itemID="{2975E215-F3E5-4DED-A394-3613977DC5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a1d6d2-6d95-4656-8e41-7839ae4884dc"/>
    <ds:schemaRef ds:uri="de64e565-f0b0-4856-90c7-0bdae66761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Words>1120</Words>
  <PresentationFormat>ユーザー設定</PresentationFormat>
  <Paragraphs>57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2</vt:i4>
      </vt:variant>
    </vt:vector>
  </HeadingPairs>
  <TitlesOfParts>
    <vt:vector size="10" baseType="lpstr">
      <vt:lpstr>AR P丸ゴシック体E</vt:lpstr>
      <vt:lpstr>HGP創英角ｺﾞｼｯｸUB</vt:lpstr>
      <vt:lpstr>Meiryo UI</vt:lpstr>
      <vt:lpstr>Arial</vt:lpstr>
      <vt:lpstr>Calibri</vt:lpstr>
      <vt:lpstr>99_標準デザイン</vt:lpstr>
      <vt:lpstr>38_デザインの設定</vt:lpstr>
      <vt:lpstr>6_Office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0x01010069C359F4415B24478131EE515CC945AF</vt:lpwstr>
  </property>
  <property fmtid="{D5CDD505-2E9C-101B-9397-08002B2CF9AE}" pid="3" name="MediaServiceImageTags">
    <vt:lpwstr/>
  </property>
</Properties>
</file>